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12.xml" ContentType="application/vnd.openxmlformats-officedocument.theme+xml"/>
  <Override PartName="/ppt/notesSlides/notesSlide9.xml" ContentType="application/vnd.openxmlformats-officedocument.presentationml.notesSlide+xml"/>
  <Override PartName="/ppt/notesSlides/_rels/notesSlide9.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media/image28.jpeg" ContentType="image/jpeg"/>
  <Override PartName="/ppt/media/image1.png" ContentType="image/png"/>
  <Override PartName="/ppt/media/image6.svg" ContentType="image/svg"/>
  <Override PartName="/ppt/media/image2.svg" ContentType="image/svg"/>
  <Override PartName="/ppt/media/image5.png" ContentType="image/png"/>
  <Override PartName="/ppt/media/image3.png" ContentType="image/png"/>
  <Override PartName="/ppt/media/image15.png" ContentType="image/png"/>
  <Override PartName="/ppt/media/image8.svg" ContentType="image/svg"/>
  <Override PartName="/ppt/media/image7.png" ContentType="image/png"/>
  <Override PartName="/ppt/media/image4.svg" ContentType="image/svg"/>
  <Override PartName="/ppt/media/image11.png" ContentType="image/png"/>
  <Override PartName="/ppt/media/image9.png" ContentType="image/png"/>
  <Override PartName="/ppt/media/image10.svg" ContentType="image/svg"/>
  <Override PartName="/ppt/media/image12.png" ContentType="image/png"/>
  <Override PartName="/ppt/media/image13.jpeg" ContentType="image/jpeg"/>
  <Override PartName="/ppt/media/image21.svg" ContentType="image/svg"/>
  <Override PartName="/ppt/media/image14.png" ContentType="image/png"/>
  <Override PartName="/ppt/media/image16.png" ContentType="image/png"/>
  <Override PartName="/ppt/media/image17.svg" ContentType="image/svg"/>
  <Override PartName="/ppt/media/image18.png" ContentType="image/png"/>
  <Override PartName="/ppt/media/image19.svg" ContentType="image/svg"/>
  <Override PartName="/ppt/media/image25.jpeg" ContentType="image/jpeg"/>
  <Override PartName="/ppt/media/image27.png" ContentType="image/png"/>
  <Override PartName="/ppt/media/image20.png" ContentType="image/png"/>
  <Override PartName="/ppt/media/image22.png" ContentType="image/png"/>
  <Override PartName="/ppt/media/image23.svg" ContentType="image/svg"/>
  <Override PartName="/ppt/media/image24.png" ContentType="image/png"/>
  <Override PartName="/ppt/media/image26.png" ContentType="image/png"/>
  <Override PartName="/ppt/media/image29.jpeg" ContentType="image/jpeg"/>
  <Override PartName="/ppt/media/image30.png" ContentType="image/png"/>
  <Override PartName="/ppt/media/image31.svg" ContentType="image/svg"/>
  <Override PartName="/ppt/media/image32.png" ContentType="image/png"/>
  <Override PartName="/ppt/media/image33.svg" ContentType="image/svg"/>
  <Override PartName="/ppt/media/image41.png" ContentType="image/png"/>
  <Override PartName="/ppt/media/image34.png" ContentType="image/png"/>
  <Override PartName="/ppt/media/image35.svg" ContentType="image/svg"/>
  <Override PartName="/ppt/media/image43.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2.svg" ContentType="image/svg"/>
  <Override PartName="/ppt/media/image44.svg" ContentType="image/svg"/>
  <Override PartName="/ppt/media/image45.png" ContentType="image/png"/>
  <Override PartName="/ppt/media/image46.svg" ContentType="image/svg"/>
  <Override PartName="/ppt/media/image47.png" ContentType="image/png"/>
  <Override PartName="/ppt/media/image48.svg" ContentType="image/sv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Lst>
  <p:sldSz cx="18288000" cy="10287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IN" sz="4400" strike="noStrike" u="none">
                <a:solidFill>
                  <a:srgbClr val="000000"/>
                </a:solidFill>
                <a:effectLst/>
                <a:uFillTx/>
                <a:latin typeface="Arial"/>
              </a:rPr>
              <a:t>Click to move the slide</a:t>
            </a:r>
            <a:endParaRPr b="0" lang="en-IN" sz="4400" strike="noStrike" u="none">
              <a:solidFill>
                <a:srgbClr val="000000"/>
              </a:solidFill>
              <a:effectLst/>
              <a:uFillTx/>
              <a:latin typeface="Arial"/>
            </a:endParaRPr>
          </a:p>
        </p:txBody>
      </p:sp>
      <p:sp>
        <p:nvSpPr>
          <p:cNvPr id="60"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indent="0">
              <a:buNone/>
            </a:pPr>
            <a:r>
              <a:rPr b="0" lang="en-IN" sz="2000" strike="noStrike" u="none">
                <a:solidFill>
                  <a:srgbClr val="000000"/>
                </a:solidFill>
                <a:effectLst/>
                <a:uFillTx/>
                <a:latin typeface="Arial"/>
              </a:rPr>
              <a:t>Click to edit the notes format</a:t>
            </a:r>
            <a:endParaRPr b="0" lang="en-IN" sz="2000" strike="noStrike" u="none">
              <a:solidFill>
                <a:srgbClr val="000000"/>
              </a:solidFill>
              <a:effectLst/>
              <a:uFillTx/>
              <a:latin typeface="Arial"/>
            </a:endParaRPr>
          </a:p>
        </p:txBody>
      </p:sp>
      <p:sp>
        <p:nvSpPr>
          <p:cNvPr id="61"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IN" sz="1400" strike="noStrike" u="none">
                <a:solidFill>
                  <a:srgbClr val="000000"/>
                </a:solidFill>
                <a:effectLst/>
                <a:uFillTx/>
                <a:latin typeface="Times New Roman"/>
              </a:rPr>
              <a:t>&lt;header&gt;</a:t>
            </a:r>
            <a:endParaRPr b="0" lang="en-IN" sz="1400" strike="noStrike" u="none">
              <a:solidFill>
                <a:srgbClr val="000000"/>
              </a:solidFill>
              <a:effectLst/>
              <a:uFillTx/>
              <a:latin typeface="Times New Roman"/>
            </a:endParaRPr>
          </a:p>
        </p:txBody>
      </p:sp>
      <p:sp>
        <p:nvSpPr>
          <p:cNvPr id="62" name="PlaceHolder 4"/>
          <p:cNvSpPr>
            <a:spLocks noGrp="1"/>
          </p:cNvSpPr>
          <p:nvPr>
            <p:ph type="dt" idx="34"/>
          </p:nvPr>
        </p:nvSpPr>
        <p:spPr>
          <a:xfrm>
            <a:off x="4278960" y="0"/>
            <a:ext cx="3280680" cy="534240"/>
          </a:xfrm>
          <a:prstGeom prst="rect">
            <a:avLst/>
          </a:prstGeom>
          <a:noFill/>
          <a:ln w="0">
            <a:noFill/>
          </a:ln>
        </p:spPr>
        <p:txBody>
          <a:bodyPr lIns="0" rIns="0" tIns="0" bIns="0" anchor="t">
            <a:noAutofit/>
          </a:bodyPr>
          <a:lstStyle>
            <a:lvl1pPr indent="0" algn="r">
              <a:buNone/>
              <a:defRPr b="0" lang="en-IN" sz="1400" strike="noStrike" u="none">
                <a:solidFill>
                  <a:srgbClr val="000000"/>
                </a:solidFill>
                <a:effectLst/>
                <a:uFillTx/>
                <a:latin typeface="Times New Roman"/>
              </a:defRPr>
            </a:lvl1pPr>
          </a:lstStyle>
          <a:p>
            <a:pPr indent="0" algn="r">
              <a:buNone/>
            </a:pPr>
            <a:r>
              <a:rPr b="0" lang="en-IN" sz="1400" strike="noStrike" u="none">
                <a:solidFill>
                  <a:srgbClr val="000000"/>
                </a:solidFill>
                <a:effectLst/>
                <a:uFillTx/>
                <a:latin typeface="Times New Roman"/>
              </a:rPr>
              <a:t>&lt;date/time&gt;</a:t>
            </a:r>
            <a:endParaRPr b="0" lang="en-IN" sz="1400" strike="noStrike" u="none">
              <a:solidFill>
                <a:srgbClr val="000000"/>
              </a:solidFill>
              <a:effectLst/>
              <a:uFillTx/>
              <a:latin typeface="Times New Roman"/>
            </a:endParaRPr>
          </a:p>
        </p:txBody>
      </p:sp>
      <p:sp>
        <p:nvSpPr>
          <p:cNvPr id="63" name="PlaceHolder 5"/>
          <p:cNvSpPr>
            <a:spLocks noGrp="1"/>
          </p:cNvSpPr>
          <p:nvPr>
            <p:ph type="ftr" idx="35"/>
          </p:nvPr>
        </p:nvSpPr>
        <p:spPr>
          <a:xfrm>
            <a:off x="0" y="10157400"/>
            <a:ext cx="3280680" cy="534240"/>
          </a:xfrm>
          <a:prstGeom prst="rect">
            <a:avLst/>
          </a:prstGeom>
          <a:noFill/>
          <a:ln w="0">
            <a:noFill/>
          </a:ln>
        </p:spPr>
        <p:txBody>
          <a:bodyPr lIns="0" rIns="0" tIns="0" bIns="0" anchor="b">
            <a:noAutofit/>
          </a:bodyPr>
          <a:lstStyle>
            <a:lvl1pPr indent="0">
              <a:buNone/>
              <a:defRPr b="0" lang="en-IN" sz="1400" strike="noStrike" u="none">
                <a:solidFill>
                  <a:srgbClr val="000000"/>
                </a:solidFill>
                <a:effectLst/>
                <a:uFillTx/>
                <a:latin typeface="Times New Roman"/>
              </a:defRPr>
            </a:lvl1pPr>
          </a:lstStyle>
          <a:p>
            <a:pPr indent="0">
              <a:buNone/>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64" name="PlaceHolder 6"/>
          <p:cNvSpPr>
            <a:spLocks noGrp="1"/>
          </p:cNvSpPr>
          <p:nvPr>
            <p:ph type="sldNum" idx="36"/>
          </p:nvPr>
        </p:nvSpPr>
        <p:spPr>
          <a:xfrm>
            <a:off x="4278960" y="10157400"/>
            <a:ext cx="3280680" cy="534240"/>
          </a:xfrm>
          <a:prstGeom prst="rect">
            <a:avLst/>
          </a:prstGeom>
          <a:noFill/>
          <a:ln w="0">
            <a:noFill/>
          </a:ln>
        </p:spPr>
        <p:txBody>
          <a:bodyPr lIns="0" rIns="0" tIns="0" bIns="0" anchor="b">
            <a:noAutofit/>
          </a:bodyPr>
          <a:lstStyle>
            <a:lvl1pPr indent="0" algn="r">
              <a:buNone/>
              <a:defRPr b="0" lang="en-IN" sz="1400" strike="noStrike" u="none">
                <a:solidFill>
                  <a:srgbClr val="000000"/>
                </a:solidFill>
                <a:effectLst/>
                <a:uFillTx/>
                <a:latin typeface="Times New Roman"/>
              </a:defRPr>
            </a:lvl1pPr>
          </a:lstStyle>
          <a:p>
            <a:pPr indent="0" algn="r">
              <a:buNone/>
            </a:pPr>
            <a:fld id="{0C364A56-C161-49E5-A5CE-12FF7099838A}" type="slidenum">
              <a:rPr b="0" lang="en-IN" sz="1400" strike="noStrike" u="none">
                <a:solidFill>
                  <a:srgbClr val="000000"/>
                </a:solidFill>
                <a:effectLst/>
                <a:uFillTx/>
                <a:latin typeface="Times New Roman"/>
              </a:rPr>
              <a:t>&lt;number&gt;</a:t>
            </a:fld>
            <a:endParaRPr b="0" lang="en-IN"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sldImg"/>
          </p:nvPr>
        </p:nvSpPr>
        <p:spPr>
          <a:xfrm>
            <a:off x="685800" y="1143000"/>
            <a:ext cx="5485680" cy="3085560"/>
          </a:xfrm>
          <a:prstGeom prst="rect">
            <a:avLst/>
          </a:prstGeom>
          <a:ln w="0">
            <a:noFill/>
          </a:ln>
        </p:spPr>
      </p:sp>
      <p:sp>
        <p:nvSpPr>
          <p:cNvPr id="35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IN" sz="1800" strike="noStrike" u="none">
              <a:solidFill>
                <a:srgbClr val="000000"/>
              </a:solidFill>
              <a:effectLst/>
              <a:uFillTx/>
              <a:latin typeface="Arial"/>
            </a:endParaRPr>
          </a:p>
        </p:txBody>
      </p:sp>
      <p:sp>
        <p:nvSpPr>
          <p:cNvPr id="358" name="PlaceHolder 3"/>
          <p:cNvSpPr>
            <a:spLocks noGrp="1"/>
          </p:cNvSpPr>
          <p:nvPr>
            <p:ph type="sldNum" idx="3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57EBCBE-384C-4A9E-A0DB-EDDE61ABCA04}" type="slidenum">
              <a:rPr b="0" lang="en-US" sz="1200" strike="noStrike" u="none">
                <a:solidFill>
                  <a:srgbClr val="000000"/>
                </a:solidFill>
                <a:effectLst/>
                <a:uFillTx/>
                <a:latin typeface="Times New Roman"/>
              </a:rPr>
              <a:t>&lt;number&gt;</a:t>
            </a:fld>
            <a:endParaRPr b="0" lang="en-IN"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idx="1"/>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1" name="PlaceHolder 2"/>
          <p:cNvSpPr>
            <a:spLocks noGrp="1"/>
          </p:cNvSpPr>
          <p:nvPr>
            <p:ph type="ftr" idx="2"/>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2" name="PlaceHolder 3"/>
          <p:cNvSpPr>
            <a:spLocks noGrp="1"/>
          </p:cNvSpPr>
          <p:nvPr>
            <p:ph type="sldNum" idx="3"/>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0CB15269-EBBB-413B-8BDC-57C3E02DE956}"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
        <p:nvSpPr>
          <p:cNvPr id="3" name="PlaceHolder 4"/>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Calibri"/>
              </a:rPr>
              <a:t>Click to edit the title text format</a:t>
            </a:r>
            <a:endParaRPr b="0" lang="en-IN" sz="1800" strike="noStrike" u="none">
              <a:solidFill>
                <a:srgbClr val="000000"/>
              </a:solidFill>
              <a:effectLst/>
              <a:uFillTx/>
              <a:latin typeface="Arial"/>
            </a:endParaRPr>
          </a:p>
        </p:txBody>
      </p:sp>
      <p:sp>
        <p:nvSpPr>
          <p:cNvPr id="4" name="PlaceHolder 5"/>
          <p:cNvSpPr>
            <a:spLocks noGrp="1"/>
          </p:cNvSpPr>
          <p:nvPr>
            <p:ph type="body"/>
          </p:nvPr>
        </p:nvSpPr>
        <p:spPr>
          <a:xfrm>
            <a:off x="914400" y="2406960"/>
            <a:ext cx="16458480" cy="59655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IN"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IN"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IN"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IN"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IN"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IN"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IN" sz="20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bg>
      <p:bgPr>
        <a:solidFill>
          <a:srgbClr val="ffffff"/>
        </a:solidFill>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4680"/>
            <a:ext cx="8228880" cy="1142280"/>
          </a:xfrm>
          <a:prstGeom prst="rect">
            <a:avLst/>
          </a:prstGeom>
          <a:noFill/>
          <a:ln w="0">
            <a:noFill/>
          </a:ln>
        </p:spPr>
        <p:txBody>
          <a:bodyPr lIns="91440" rIns="91440" tIns="45720" bIns="45720" anchor="ctr">
            <a:noAutofit/>
          </a:bodyPr>
          <a:p>
            <a:pPr indent="0" algn="ctr" defTabSz="914400">
              <a:lnSpc>
                <a:spcPct val="100000"/>
              </a:lnSpc>
              <a:buNone/>
              <a:tabLst>
                <a:tab algn="l" pos="0"/>
              </a:tabLst>
            </a:pPr>
            <a:r>
              <a:rPr b="0" lang="en-US" sz="4400" strike="noStrike" u="none">
                <a:solidFill>
                  <a:schemeClr val="dk1"/>
                </a:solidFill>
                <a:effectLst/>
                <a:uFillTx/>
                <a:latin typeface="Calibri"/>
              </a:rPr>
              <a:t>Click to edit Master title style</a:t>
            </a:r>
            <a:endParaRPr b="0" lang="en-IN" sz="4400" strike="noStrike" u="none">
              <a:solidFill>
                <a:srgbClr val="000000"/>
              </a:solidFill>
              <a:effectLst/>
              <a:uFillTx/>
              <a:latin typeface="Arial"/>
            </a:endParaRPr>
          </a:p>
        </p:txBody>
      </p:sp>
      <p:sp>
        <p:nvSpPr>
          <p:cNvPr id="48" name="PlaceHolder 2"/>
          <p:cNvSpPr>
            <a:spLocks noGrp="1"/>
          </p:cNvSpPr>
          <p:nvPr>
            <p:ph type="body"/>
          </p:nvPr>
        </p:nvSpPr>
        <p:spPr>
          <a:xfrm>
            <a:off x="457200" y="1535040"/>
            <a:ext cx="4039560" cy="639000"/>
          </a:xfrm>
          <a:prstGeom prst="rect">
            <a:avLst/>
          </a:prstGeom>
          <a:noFill/>
          <a:ln w="0">
            <a:noFill/>
          </a:ln>
        </p:spPr>
        <p:txBody>
          <a:bodyPr lIns="91440" rIns="91440" tIns="45720" bIns="45720" anchor="b">
            <a:noAutofit/>
          </a:bodyPr>
          <a:p>
            <a:pPr indent="0" defTabSz="914400">
              <a:lnSpc>
                <a:spcPct val="100000"/>
              </a:lnSpc>
              <a:spcBef>
                <a:spcPts val="479"/>
              </a:spcBef>
              <a:buNone/>
              <a:tabLst>
                <a:tab algn="l" pos="0"/>
              </a:tabLst>
            </a:pPr>
            <a:r>
              <a:rPr b="1" lang="en-US" sz="2400" strike="noStrike" u="none">
                <a:solidFill>
                  <a:schemeClr val="dk1"/>
                </a:solidFill>
                <a:effectLst/>
                <a:uFillTx/>
                <a:latin typeface="Calibri"/>
              </a:rPr>
              <a:t>Click to edit Master text styles</a:t>
            </a:r>
            <a:endParaRPr b="0" lang="en-IN" sz="2400" strike="noStrike" u="none">
              <a:solidFill>
                <a:srgbClr val="000000"/>
              </a:solidFill>
              <a:effectLst/>
              <a:uFillTx/>
              <a:latin typeface="Arial"/>
            </a:endParaRPr>
          </a:p>
        </p:txBody>
      </p:sp>
      <p:sp>
        <p:nvSpPr>
          <p:cNvPr id="49" name="PlaceHolder 3"/>
          <p:cNvSpPr>
            <a:spLocks noGrp="1"/>
          </p:cNvSpPr>
          <p:nvPr>
            <p:ph type="body"/>
          </p:nvPr>
        </p:nvSpPr>
        <p:spPr>
          <a:xfrm>
            <a:off x="457200" y="2174760"/>
            <a:ext cx="4039560" cy="3950640"/>
          </a:xfrm>
          <a:prstGeom prst="rect">
            <a:avLst/>
          </a:prstGeom>
          <a:noFill/>
          <a:ln w="0">
            <a:noFill/>
          </a:ln>
        </p:spPr>
        <p:txBody>
          <a:bodyPr lIns="91440" rIns="91440" tIns="45720" bIns="45720" anchor="t">
            <a:noAutofit/>
          </a:bodyPr>
          <a:p>
            <a:pPr marL="343080" indent="-34308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Click to edit Master text styles</a:t>
            </a:r>
            <a:endParaRPr b="0" lang="en-IN" sz="2400" strike="noStrike" u="none">
              <a:solidFill>
                <a:srgbClr val="000000"/>
              </a:solidFill>
              <a:effectLst/>
              <a:uFillTx/>
              <a:latin typeface="Arial"/>
            </a:endParaRPr>
          </a:p>
          <a:p>
            <a:pPr lvl="1" marL="743040" indent="-28584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Second level</a:t>
            </a:r>
            <a:endParaRPr b="0" lang="en-IN" sz="2000" strike="noStrike" u="none">
              <a:solidFill>
                <a:srgbClr val="000000"/>
              </a:solidFill>
              <a:effectLst/>
              <a:uFillTx/>
              <a:latin typeface="Arial"/>
            </a:endParaRPr>
          </a:p>
          <a:p>
            <a:pPr lvl="2" marL="1143000" indent="-228600" defTabSz="914400">
              <a:lnSpc>
                <a:spcPct val="100000"/>
              </a:lnSpc>
              <a:spcBef>
                <a:spcPts val="360"/>
              </a:spcBef>
              <a:buClr>
                <a:srgbClr val="000000"/>
              </a:buClr>
              <a:buFont typeface="Arial"/>
              <a:buChar char="•"/>
            </a:pPr>
            <a:r>
              <a:rPr b="0" lang="en-US" sz="1800" strike="noStrike" u="none">
                <a:solidFill>
                  <a:schemeClr val="dk1"/>
                </a:solidFill>
                <a:effectLst/>
                <a:uFillTx/>
                <a:latin typeface="Calibri"/>
              </a:rPr>
              <a:t>Third level</a:t>
            </a:r>
            <a:endParaRPr b="0" lang="en-IN" sz="1800" strike="noStrike" u="none">
              <a:solidFill>
                <a:srgbClr val="000000"/>
              </a:solidFill>
              <a:effectLst/>
              <a:uFillTx/>
              <a:latin typeface="Arial"/>
            </a:endParaRPr>
          </a:p>
          <a:p>
            <a:pPr lvl="3" marL="1600200" indent="-228600" defTabSz="914400">
              <a:lnSpc>
                <a:spcPct val="100000"/>
              </a:lnSpc>
              <a:spcBef>
                <a:spcPts val="320"/>
              </a:spcBef>
              <a:buClr>
                <a:srgbClr val="000000"/>
              </a:buClr>
              <a:buFont typeface="Arial"/>
              <a:buChar char="–"/>
            </a:pPr>
            <a:r>
              <a:rPr b="0" lang="en-US" sz="1600" strike="noStrike" u="none">
                <a:solidFill>
                  <a:schemeClr val="dk1"/>
                </a:solidFill>
                <a:effectLst/>
                <a:uFillTx/>
                <a:latin typeface="Calibri"/>
              </a:rPr>
              <a:t>Fourth level</a:t>
            </a:r>
            <a:endParaRPr b="0" lang="en-IN" sz="1600" strike="noStrike" u="none">
              <a:solidFill>
                <a:srgbClr val="000000"/>
              </a:solidFill>
              <a:effectLst/>
              <a:uFillTx/>
              <a:latin typeface="Arial"/>
            </a:endParaRPr>
          </a:p>
          <a:p>
            <a:pPr lvl="4" marL="2057400" indent="-228600" defTabSz="914400">
              <a:lnSpc>
                <a:spcPct val="100000"/>
              </a:lnSpc>
              <a:spcBef>
                <a:spcPts val="320"/>
              </a:spcBef>
              <a:buClr>
                <a:srgbClr val="000000"/>
              </a:buClr>
              <a:buFont typeface="Arial"/>
              <a:buChar char="»"/>
            </a:pPr>
            <a:r>
              <a:rPr b="0" lang="en-US" sz="1600" strike="noStrike" u="none">
                <a:solidFill>
                  <a:schemeClr val="dk1"/>
                </a:solidFill>
                <a:effectLst/>
                <a:uFillTx/>
                <a:latin typeface="Calibri"/>
              </a:rPr>
              <a:t>Fifth level</a:t>
            </a:r>
            <a:endParaRPr b="0" lang="en-IN" sz="1600" strike="noStrike" u="none">
              <a:solidFill>
                <a:srgbClr val="000000"/>
              </a:solidFill>
              <a:effectLst/>
              <a:uFillTx/>
              <a:latin typeface="Arial"/>
            </a:endParaRPr>
          </a:p>
        </p:txBody>
      </p:sp>
      <p:sp>
        <p:nvSpPr>
          <p:cNvPr id="50" name="PlaceHolder 4"/>
          <p:cNvSpPr>
            <a:spLocks noGrp="1"/>
          </p:cNvSpPr>
          <p:nvPr>
            <p:ph type="body"/>
          </p:nvPr>
        </p:nvSpPr>
        <p:spPr>
          <a:xfrm>
            <a:off x="4645080" y="1535040"/>
            <a:ext cx="4041000" cy="639000"/>
          </a:xfrm>
          <a:prstGeom prst="rect">
            <a:avLst/>
          </a:prstGeom>
          <a:noFill/>
          <a:ln w="0">
            <a:noFill/>
          </a:ln>
        </p:spPr>
        <p:txBody>
          <a:bodyPr lIns="91440" rIns="91440" tIns="45720" bIns="45720" anchor="b">
            <a:noAutofit/>
          </a:bodyPr>
          <a:p>
            <a:pPr indent="0" defTabSz="914400">
              <a:lnSpc>
                <a:spcPct val="100000"/>
              </a:lnSpc>
              <a:spcBef>
                <a:spcPts val="479"/>
              </a:spcBef>
              <a:buNone/>
              <a:tabLst>
                <a:tab algn="l" pos="0"/>
              </a:tabLst>
            </a:pPr>
            <a:r>
              <a:rPr b="1" lang="en-US" sz="2400" strike="noStrike" u="none">
                <a:solidFill>
                  <a:schemeClr val="dk1"/>
                </a:solidFill>
                <a:effectLst/>
                <a:uFillTx/>
                <a:latin typeface="Calibri"/>
              </a:rPr>
              <a:t>Click to edit Master text styles</a:t>
            </a:r>
            <a:endParaRPr b="0" lang="en-IN" sz="2400" strike="noStrike" u="none">
              <a:solidFill>
                <a:srgbClr val="000000"/>
              </a:solidFill>
              <a:effectLst/>
              <a:uFillTx/>
              <a:latin typeface="Arial"/>
            </a:endParaRPr>
          </a:p>
        </p:txBody>
      </p:sp>
      <p:sp>
        <p:nvSpPr>
          <p:cNvPr id="51" name="PlaceHolder 5"/>
          <p:cNvSpPr>
            <a:spLocks noGrp="1"/>
          </p:cNvSpPr>
          <p:nvPr>
            <p:ph type="body"/>
          </p:nvPr>
        </p:nvSpPr>
        <p:spPr>
          <a:xfrm>
            <a:off x="4645080" y="2174760"/>
            <a:ext cx="4041000" cy="3950640"/>
          </a:xfrm>
          <a:prstGeom prst="rect">
            <a:avLst/>
          </a:prstGeom>
          <a:noFill/>
          <a:ln w="0">
            <a:noFill/>
          </a:ln>
        </p:spPr>
        <p:txBody>
          <a:bodyPr lIns="91440" rIns="91440" tIns="45720" bIns="45720" anchor="t">
            <a:noAutofit/>
          </a:bodyPr>
          <a:p>
            <a:pPr marL="343080" indent="-34308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Click to edit Master text styles</a:t>
            </a:r>
            <a:endParaRPr b="0" lang="en-IN" sz="2400" strike="noStrike" u="none">
              <a:solidFill>
                <a:srgbClr val="000000"/>
              </a:solidFill>
              <a:effectLst/>
              <a:uFillTx/>
              <a:latin typeface="Arial"/>
            </a:endParaRPr>
          </a:p>
          <a:p>
            <a:pPr lvl="1" marL="743040" indent="-28584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Second level</a:t>
            </a:r>
            <a:endParaRPr b="0" lang="en-IN" sz="2000" strike="noStrike" u="none">
              <a:solidFill>
                <a:srgbClr val="000000"/>
              </a:solidFill>
              <a:effectLst/>
              <a:uFillTx/>
              <a:latin typeface="Arial"/>
            </a:endParaRPr>
          </a:p>
          <a:p>
            <a:pPr lvl="2" marL="1143000" indent="-228600" defTabSz="914400">
              <a:lnSpc>
                <a:spcPct val="100000"/>
              </a:lnSpc>
              <a:spcBef>
                <a:spcPts val="360"/>
              </a:spcBef>
              <a:buClr>
                <a:srgbClr val="000000"/>
              </a:buClr>
              <a:buFont typeface="Arial"/>
              <a:buChar char="•"/>
            </a:pPr>
            <a:r>
              <a:rPr b="0" lang="en-US" sz="1800" strike="noStrike" u="none">
                <a:solidFill>
                  <a:schemeClr val="dk1"/>
                </a:solidFill>
                <a:effectLst/>
                <a:uFillTx/>
                <a:latin typeface="Calibri"/>
              </a:rPr>
              <a:t>Third level</a:t>
            </a:r>
            <a:endParaRPr b="0" lang="en-IN" sz="1800" strike="noStrike" u="none">
              <a:solidFill>
                <a:srgbClr val="000000"/>
              </a:solidFill>
              <a:effectLst/>
              <a:uFillTx/>
              <a:latin typeface="Arial"/>
            </a:endParaRPr>
          </a:p>
          <a:p>
            <a:pPr lvl="3" marL="1600200" indent="-228600" defTabSz="914400">
              <a:lnSpc>
                <a:spcPct val="100000"/>
              </a:lnSpc>
              <a:spcBef>
                <a:spcPts val="320"/>
              </a:spcBef>
              <a:buClr>
                <a:srgbClr val="000000"/>
              </a:buClr>
              <a:buFont typeface="Arial"/>
              <a:buChar char="–"/>
            </a:pPr>
            <a:r>
              <a:rPr b="0" lang="en-US" sz="1600" strike="noStrike" u="none">
                <a:solidFill>
                  <a:schemeClr val="dk1"/>
                </a:solidFill>
                <a:effectLst/>
                <a:uFillTx/>
                <a:latin typeface="Calibri"/>
              </a:rPr>
              <a:t>Fourth level</a:t>
            </a:r>
            <a:endParaRPr b="0" lang="en-IN" sz="1600" strike="noStrike" u="none">
              <a:solidFill>
                <a:srgbClr val="000000"/>
              </a:solidFill>
              <a:effectLst/>
              <a:uFillTx/>
              <a:latin typeface="Arial"/>
            </a:endParaRPr>
          </a:p>
          <a:p>
            <a:pPr lvl="4" marL="2057400" indent="-228600" defTabSz="914400">
              <a:lnSpc>
                <a:spcPct val="100000"/>
              </a:lnSpc>
              <a:spcBef>
                <a:spcPts val="320"/>
              </a:spcBef>
              <a:buClr>
                <a:srgbClr val="000000"/>
              </a:buClr>
              <a:buFont typeface="Arial"/>
              <a:buChar char="»"/>
            </a:pPr>
            <a:r>
              <a:rPr b="0" lang="en-US" sz="1600" strike="noStrike" u="none">
                <a:solidFill>
                  <a:schemeClr val="dk1"/>
                </a:solidFill>
                <a:effectLst/>
                <a:uFillTx/>
                <a:latin typeface="Calibri"/>
              </a:rPr>
              <a:t>Fifth level</a:t>
            </a:r>
            <a:endParaRPr b="0" lang="en-IN" sz="1600" strike="noStrike" u="none">
              <a:solidFill>
                <a:srgbClr val="000000"/>
              </a:solidFill>
              <a:effectLst/>
              <a:uFillTx/>
              <a:latin typeface="Arial"/>
            </a:endParaRPr>
          </a:p>
        </p:txBody>
      </p:sp>
      <p:sp>
        <p:nvSpPr>
          <p:cNvPr id="52" name="PlaceHolder 6"/>
          <p:cNvSpPr>
            <a:spLocks noGrp="1"/>
          </p:cNvSpPr>
          <p:nvPr>
            <p:ph type="dt" idx="28"/>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53" name="PlaceHolder 7"/>
          <p:cNvSpPr>
            <a:spLocks noGrp="1"/>
          </p:cNvSpPr>
          <p:nvPr>
            <p:ph type="ftr" idx="29"/>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54" name="PlaceHolder 8"/>
          <p:cNvSpPr>
            <a:spLocks noGrp="1"/>
          </p:cNvSpPr>
          <p:nvPr>
            <p:ph type="sldNum" idx="30"/>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C0AEDCA9-76D2-489A-8CB7-A582D7881B29}"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bg>
      <p:bgPr>
        <a:solidFill>
          <a:srgbClr val="ffffff"/>
        </a:solidFill>
      </p:bgPr>
    </p:bg>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4680"/>
            <a:ext cx="8228880" cy="1142280"/>
          </a:xfrm>
          <a:prstGeom prst="rect">
            <a:avLst/>
          </a:prstGeom>
          <a:noFill/>
          <a:ln w="0">
            <a:noFill/>
          </a:ln>
        </p:spPr>
        <p:txBody>
          <a:bodyPr lIns="91440" rIns="91440" tIns="45720" bIns="45720" anchor="ctr">
            <a:noAutofit/>
          </a:bodyPr>
          <a:p>
            <a:pPr indent="0" algn="ctr" defTabSz="914400">
              <a:lnSpc>
                <a:spcPct val="100000"/>
              </a:lnSpc>
              <a:buNone/>
              <a:tabLst>
                <a:tab algn="l" pos="0"/>
              </a:tabLst>
            </a:pPr>
            <a:r>
              <a:rPr b="0" lang="en-US" sz="4400" strike="noStrike" u="none">
                <a:solidFill>
                  <a:schemeClr val="dk1"/>
                </a:solidFill>
                <a:effectLst/>
                <a:uFillTx/>
                <a:latin typeface="Calibri"/>
              </a:rPr>
              <a:t>Click to edit Master title style</a:t>
            </a:r>
            <a:endParaRPr b="0" lang="en-IN" sz="4400" strike="noStrike" u="none">
              <a:solidFill>
                <a:srgbClr val="000000"/>
              </a:solidFill>
              <a:effectLst/>
              <a:uFillTx/>
              <a:latin typeface="Arial"/>
            </a:endParaRPr>
          </a:p>
        </p:txBody>
      </p:sp>
      <p:sp>
        <p:nvSpPr>
          <p:cNvPr id="56" name="PlaceHolder 2"/>
          <p:cNvSpPr>
            <a:spLocks noGrp="1"/>
          </p:cNvSpPr>
          <p:nvPr>
            <p:ph type="dt" idx="31"/>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57" name="PlaceHolder 3"/>
          <p:cNvSpPr>
            <a:spLocks noGrp="1"/>
          </p:cNvSpPr>
          <p:nvPr>
            <p:ph type="ftr" idx="32"/>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58" name="PlaceHolder 4"/>
          <p:cNvSpPr>
            <a:spLocks noGrp="1"/>
          </p:cNvSpPr>
          <p:nvPr>
            <p:ph type="sldNum" idx="33"/>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52CAC7FA-4064-4691-AB6F-EF9024669C03}"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bg>
      <p:bgPr>
        <a:solidFill>
          <a:srgbClr val="ffffff"/>
        </a:solidFill>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2880"/>
            <a:ext cx="3007440" cy="1161360"/>
          </a:xfrm>
          <a:prstGeom prst="rect">
            <a:avLst/>
          </a:prstGeom>
          <a:noFill/>
          <a:ln w="0">
            <a:noFill/>
          </a:ln>
        </p:spPr>
        <p:txBody>
          <a:bodyPr lIns="91440" rIns="91440" tIns="45720" bIns="45720" anchor="b">
            <a:noAutofit/>
          </a:bodyPr>
          <a:p>
            <a:pPr indent="0" defTabSz="914400">
              <a:lnSpc>
                <a:spcPct val="100000"/>
              </a:lnSpc>
              <a:buNone/>
              <a:tabLst>
                <a:tab algn="l" pos="0"/>
              </a:tabLst>
            </a:pPr>
            <a:r>
              <a:rPr b="1" lang="en-US" sz="2000" strike="noStrike" u="none">
                <a:solidFill>
                  <a:schemeClr val="dk1"/>
                </a:solidFill>
                <a:effectLst/>
                <a:uFillTx/>
                <a:latin typeface="Calibri"/>
              </a:rPr>
              <a:t>Click to edit Master title style</a:t>
            </a:r>
            <a:endParaRPr b="0" lang="en-IN" sz="2000" strike="noStrike" u="none">
              <a:solidFill>
                <a:srgbClr val="000000"/>
              </a:solidFill>
              <a:effectLst/>
              <a:uFillTx/>
              <a:latin typeface="Arial"/>
            </a:endParaRPr>
          </a:p>
        </p:txBody>
      </p:sp>
      <p:sp>
        <p:nvSpPr>
          <p:cNvPr id="6" name="PlaceHolder 2"/>
          <p:cNvSpPr>
            <a:spLocks noGrp="1"/>
          </p:cNvSpPr>
          <p:nvPr>
            <p:ph type="body"/>
          </p:nvPr>
        </p:nvSpPr>
        <p:spPr>
          <a:xfrm>
            <a:off x="3575160" y="272880"/>
            <a:ext cx="5110920" cy="5852520"/>
          </a:xfrm>
          <a:prstGeom prst="rect">
            <a:avLst/>
          </a:prstGeom>
          <a:noFill/>
          <a:ln w="0">
            <a:noFill/>
          </a:ln>
        </p:spPr>
        <p:txBody>
          <a:bodyPr lIns="91440" rIns="91440" tIns="45720" bIns="45720" ancho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IN" sz="3200" strike="noStrike" u="none">
              <a:solidFill>
                <a:srgbClr val="000000"/>
              </a:solidFill>
              <a:effectLst/>
              <a:uFillTx/>
              <a:latin typeface="Arial"/>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effectLst/>
                <a:uFillTx/>
                <a:latin typeface="Calibri"/>
              </a:rPr>
              <a:t>Second level</a:t>
            </a:r>
            <a:endParaRPr b="0" lang="en-IN" sz="2800" strike="noStrike" u="none">
              <a:solidFill>
                <a:srgbClr val="000000"/>
              </a:solidFill>
              <a:effectLst/>
              <a:uFillTx/>
              <a:latin typeface="Arial"/>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Third level</a:t>
            </a:r>
            <a:endParaRPr b="0" lang="en-IN" sz="2400" strike="noStrike" u="none">
              <a:solidFill>
                <a:srgbClr val="000000"/>
              </a:solidFill>
              <a:effectLst/>
              <a:uFillTx/>
              <a:latin typeface="Arial"/>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Fourth level</a:t>
            </a:r>
            <a:endParaRPr b="0" lang="en-IN" sz="2000" strike="noStrike" u="none">
              <a:solidFill>
                <a:srgbClr val="000000"/>
              </a:solidFill>
              <a:effectLst/>
              <a:uFillTx/>
              <a:latin typeface="Arial"/>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Fifth level</a:t>
            </a:r>
            <a:endParaRPr b="0" lang="en-IN" sz="2000" strike="noStrike" u="none">
              <a:solidFill>
                <a:srgbClr val="000000"/>
              </a:solidFill>
              <a:effectLst/>
              <a:uFillTx/>
              <a:latin typeface="Arial"/>
            </a:endParaRPr>
          </a:p>
        </p:txBody>
      </p:sp>
      <p:sp>
        <p:nvSpPr>
          <p:cNvPr id="7" name="PlaceHolder 3"/>
          <p:cNvSpPr>
            <a:spLocks noGrp="1"/>
          </p:cNvSpPr>
          <p:nvPr>
            <p:ph type="body"/>
          </p:nvPr>
        </p:nvSpPr>
        <p:spPr>
          <a:xfrm>
            <a:off x="457200" y="1434960"/>
            <a:ext cx="3007440" cy="469044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b="0" lang="en-US" sz="1400" strike="noStrike" u="none">
                <a:solidFill>
                  <a:schemeClr val="dk1"/>
                </a:solidFill>
                <a:effectLst/>
                <a:uFillTx/>
                <a:latin typeface="Calibri"/>
              </a:rPr>
              <a:t>Click to edit Master text styles</a:t>
            </a:r>
            <a:endParaRPr b="0" lang="en-IN" sz="1400" strike="noStrike" u="none">
              <a:solidFill>
                <a:srgbClr val="000000"/>
              </a:solidFill>
              <a:effectLst/>
              <a:uFillTx/>
              <a:latin typeface="Arial"/>
            </a:endParaRPr>
          </a:p>
        </p:txBody>
      </p:sp>
      <p:sp>
        <p:nvSpPr>
          <p:cNvPr id="8" name="PlaceHolder 4"/>
          <p:cNvSpPr>
            <a:spLocks noGrp="1"/>
          </p:cNvSpPr>
          <p:nvPr>
            <p:ph type="dt" idx="4"/>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9" name="PlaceHolder 5"/>
          <p:cNvSpPr>
            <a:spLocks noGrp="1"/>
          </p:cNvSpPr>
          <p:nvPr>
            <p:ph type="ftr" idx="5"/>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10" name="PlaceHolder 6"/>
          <p:cNvSpPr>
            <a:spLocks noGrp="1"/>
          </p:cNvSpPr>
          <p:nvPr>
            <p:ph type="sldNum" idx="6"/>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CE909870-83C3-43FA-BA37-013E91D726C2}"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bg>
      <p:bgPr>
        <a:solidFill>
          <a:srgbClr val="ffffff"/>
        </a:solidFill>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1792440" y="4800600"/>
            <a:ext cx="5485680" cy="565920"/>
          </a:xfrm>
          <a:prstGeom prst="rect">
            <a:avLst/>
          </a:prstGeom>
          <a:noFill/>
          <a:ln w="0">
            <a:noFill/>
          </a:ln>
        </p:spPr>
        <p:txBody>
          <a:bodyPr lIns="91440" rIns="91440" tIns="45720" bIns="45720" anchor="b">
            <a:noAutofit/>
          </a:bodyPr>
          <a:p>
            <a:pPr indent="0" defTabSz="914400">
              <a:lnSpc>
                <a:spcPct val="100000"/>
              </a:lnSpc>
              <a:buNone/>
              <a:tabLst>
                <a:tab algn="l" pos="0"/>
              </a:tabLst>
            </a:pPr>
            <a:r>
              <a:rPr b="1" lang="en-US" sz="2000" strike="noStrike" u="none">
                <a:solidFill>
                  <a:schemeClr val="dk1"/>
                </a:solidFill>
                <a:effectLst/>
                <a:uFillTx/>
                <a:latin typeface="Calibri"/>
              </a:rPr>
              <a:t>Click to edit Master title style</a:t>
            </a:r>
            <a:endParaRPr b="0" lang="en-IN" sz="2000" strike="noStrike" u="none">
              <a:solidFill>
                <a:srgbClr val="000000"/>
              </a:solidFill>
              <a:effectLst/>
              <a:uFillTx/>
              <a:latin typeface="Arial"/>
            </a:endParaRPr>
          </a:p>
        </p:txBody>
      </p:sp>
      <p:sp>
        <p:nvSpPr>
          <p:cNvPr id="12" name="PlaceHolder 2"/>
          <p:cNvSpPr>
            <a:spLocks noGrp="1"/>
          </p:cNvSpPr>
          <p:nvPr>
            <p:ph type="body"/>
          </p:nvPr>
        </p:nvSpPr>
        <p:spPr>
          <a:xfrm>
            <a:off x="1792440" y="612720"/>
            <a:ext cx="5485680" cy="4114080"/>
          </a:xfrm>
          <a:prstGeom prst="rect">
            <a:avLst/>
          </a:prstGeom>
          <a:noFill/>
          <a:ln w="0">
            <a:noFill/>
          </a:ln>
        </p:spPr>
        <p:txBody>
          <a:bodyPr lIns="90000" rIns="90000" tIns="45000" bIns="45000" anchor="t">
            <a:no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IN"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3200" strike="noStrike" u="none">
                <a:solidFill>
                  <a:schemeClr val="dk1"/>
                </a:solidFill>
                <a:effectLst/>
                <a:uFillTx/>
                <a:latin typeface="Calibri"/>
              </a:rPr>
              <a:t>Second Outline Level</a:t>
            </a:r>
            <a:endParaRPr b="0" lang="en-IN" sz="32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3200" strike="noStrike" u="none">
                <a:solidFill>
                  <a:schemeClr val="dk1"/>
                </a:solidFill>
                <a:effectLst/>
                <a:uFillTx/>
                <a:latin typeface="Calibri"/>
              </a:rPr>
              <a:t>Third Outline Level</a:t>
            </a:r>
            <a:endParaRPr b="0" lang="en-IN" sz="32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3200" strike="noStrike" u="none">
                <a:solidFill>
                  <a:schemeClr val="dk1"/>
                </a:solidFill>
                <a:effectLst/>
                <a:uFillTx/>
                <a:latin typeface="Calibri"/>
              </a:rPr>
              <a:t>Fourth Outline Level</a:t>
            </a:r>
            <a:endParaRPr b="0" lang="en-IN" sz="32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Fifth Outline Level</a:t>
            </a:r>
            <a:endParaRPr b="0" lang="en-IN" sz="32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Sixth Outline Level</a:t>
            </a:r>
            <a:endParaRPr b="0" lang="en-IN" sz="32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Seventh Outline Level</a:t>
            </a:r>
            <a:endParaRPr b="0" lang="en-IN" sz="3200" strike="noStrike" u="none">
              <a:solidFill>
                <a:srgbClr val="000000"/>
              </a:solidFill>
              <a:effectLst/>
              <a:uFillTx/>
              <a:latin typeface="Arial"/>
            </a:endParaRPr>
          </a:p>
        </p:txBody>
      </p:sp>
      <p:sp>
        <p:nvSpPr>
          <p:cNvPr id="13" name="PlaceHolder 3"/>
          <p:cNvSpPr>
            <a:spLocks noGrp="1"/>
          </p:cNvSpPr>
          <p:nvPr>
            <p:ph type="body"/>
          </p:nvPr>
        </p:nvSpPr>
        <p:spPr>
          <a:xfrm>
            <a:off x="1792440" y="5367240"/>
            <a:ext cx="5485680" cy="80424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b="0" lang="en-US" sz="1400" strike="noStrike" u="none">
                <a:solidFill>
                  <a:schemeClr val="dk1"/>
                </a:solidFill>
                <a:effectLst/>
                <a:uFillTx/>
                <a:latin typeface="Calibri"/>
              </a:rPr>
              <a:t>Click to edit Master text styles</a:t>
            </a:r>
            <a:endParaRPr b="0" lang="en-IN" sz="1400" strike="noStrike" u="none">
              <a:solidFill>
                <a:srgbClr val="000000"/>
              </a:solidFill>
              <a:effectLst/>
              <a:uFillTx/>
              <a:latin typeface="Arial"/>
            </a:endParaRPr>
          </a:p>
        </p:txBody>
      </p:sp>
      <p:sp>
        <p:nvSpPr>
          <p:cNvPr id="14" name="PlaceHolder 4"/>
          <p:cNvSpPr>
            <a:spLocks noGrp="1"/>
          </p:cNvSpPr>
          <p:nvPr>
            <p:ph type="dt" idx="7"/>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15" name="PlaceHolder 5"/>
          <p:cNvSpPr>
            <a:spLocks noGrp="1"/>
          </p:cNvSpPr>
          <p:nvPr>
            <p:ph type="ftr" idx="8"/>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16" name="PlaceHolder 6"/>
          <p:cNvSpPr>
            <a:spLocks noGrp="1"/>
          </p:cNvSpPr>
          <p:nvPr>
            <p:ph type="sldNum" idx="9"/>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AE940238-97AD-4502-A8B1-5B7ED37D57A7}"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bg>
      <p:bgPr>
        <a:solidFill>
          <a:srgbClr val="ffffff"/>
        </a:solidFill>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685800" y="2130480"/>
            <a:ext cx="7771680" cy="1469160"/>
          </a:xfrm>
          <a:prstGeom prst="rect">
            <a:avLst/>
          </a:prstGeom>
          <a:noFill/>
          <a:ln w="0">
            <a:noFill/>
          </a:ln>
        </p:spPr>
        <p:txBody>
          <a:bodyPr lIns="91440" rIns="91440" tIns="45720" bIns="45720" anchor="ctr">
            <a:noAutofit/>
          </a:bodyPr>
          <a:p>
            <a:pPr indent="0" algn="ctr" defTabSz="914400">
              <a:lnSpc>
                <a:spcPct val="100000"/>
              </a:lnSpc>
              <a:buNone/>
              <a:tabLst>
                <a:tab algn="l" pos="0"/>
              </a:tabLst>
            </a:pPr>
            <a:r>
              <a:rPr b="0" lang="en-US" sz="4400" strike="noStrike" u="none">
                <a:solidFill>
                  <a:schemeClr val="dk1"/>
                </a:solidFill>
                <a:effectLst/>
                <a:uFillTx/>
                <a:latin typeface="Calibri"/>
              </a:rPr>
              <a:t>Click to edit Master title style</a:t>
            </a:r>
            <a:endParaRPr b="0" lang="en-IN" sz="4400" strike="noStrike" u="none">
              <a:solidFill>
                <a:srgbClr val="000000"/>
              </a:solidFill>
              <a:effectLst/>
              <a:uFillTx/>
              <a:latin typeface="Arial"/>
            </a:endParaRPr>
          </a:p>
        </p:txBody>
      </p:sp>
      <p:sp>
        <p:nvSpPr>
          <p:cNvPr id="18" name="PlaceHolder 2"/>
          <p:cNvSpPr>
            <a:spLocks noGrp="1"/>
          </p:cNvSpPr>
          <p:nvPr>
            <p:ph type="dt" idx="10"/>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19" name="PlaceHolder 3"/>
          <p:cNvSpPr>
            <a:spLocks noGrp="1"/>
          </p:cNvSpPr>
          <p:nvPr>
            <p:ph type="ftr" idx="11"/>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20" name="PlaceHolder 4"/>
          <p:cNvSpPr>
            <a:spLocks noGrp="1"/>
          </p:cNvSpPr>
          <p:nvPr>
            <p:ph type="sldNum" idx="12"/>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C3816D35-C6DE-4CD6-B95A-CEFE6C9AED21}"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bg>
      <p:bgPr>
        <a:solidFill>
          <a:srgbClr val="ffffff"/>
        </a:soli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4680"/>
            <a:ext cx="8228880" cy="1142280"/>
          </a:xfrm>
          <a:prstGeom prst="rect">
            <a:avLst/>
          </a:prstGeom>
          <a:noFill/>
          <a:ln w="0">
            <a:noFill/>
          </a:ln>
        </p:spPr>
        <p:txBody>
          <a:bodyPr lIns="91440" rIns="91440" tIns="45720" bIns="45720" anchor="ctr">
            <a:noAutofit/>
          </a:bodyPr>
          <a:p>
            <a:pPr indent="0" algn="ctr" defTabSz="914400">
              <a:lnSpc>
                <a:spcPct val="100000"/>
              </a:lnSpc>
              <a:buNone/>
              <a:tabLst>
                <a:tab algn="l" pos="0"/>
              </a:tabLst>
            </a:pPr>
            <a:r>
              <a:rPr b="0" lang="en-US" sz="4400" strike="noStrike" u="none">
                <a:solidFill>
                  <a:schemeClr val="dk1"/>
                </a:solidFill>
                <a:effectLst/>
                <a:uFillTx/>
                <a:latin typeface="Calibri"/>
              </a:rPr>
              <a:t>Click to edit Master title style</a:t>
            </a:r>
            <a:endParaRPr b="0" lang="en-IN" sz="4400" strike="noStrike" u="none">
              <a:solidFill>
                <a:srgbClr val="000000"/>
              </a:solidFill>
              <a:effectLst/>
              <a:uFillTx/>
              <a:latin typeface="Arial"/>
            </a:endParaRPr>
          </a:p>
        </p:txBody>
      </p:sp>
      <p:sp>
        <p:nvSpPr>
          <p:cNvPr id="22" name="PlaceHolder 2"/>
          <p:cNvSpPr>
            <a:spLocks noGrp="1"/>
          </p:cNvSpPr>
          <p:nvPr>
            <p:ph type="body"/>
          </p:nvPr>
        </p:nvSpPr>
        <p:spPr>
          <a:xfrm>
            <a:off x="457200" y="1600200"/>
            <a:ext cx="8228880" cy="4525200"/>
          </a:xfrm>
          <a:prstGeom prst="rect">
            <a:avLst/>
          </a:prstGeom>
          <a:noFill/>
          <a:ln w="0">
            <a:noFill/>
          </a:ln>
        </p:spPr>
        <p:txBody>
          <a:bodyPr lIns="91440" rIns="91440" tIns="45720" bIns="45720" anchor="t" vert="eaVe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IN" sz="3200" strike="noStrike" u="none">
              <a:solidFill>
                <a:srgbClr val="000000"/>
              </a:solidFill>
              <a:effectLst/>
              <a:uFillTx/>
              <a:latin typeface="Arial"/>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effectLst/>
                <a:uFillTx/>
                <a:latin typeface="Calibri"/>
              </a:rPr>
              <a:t>Second level</a:t>
            </a:r>
            <a:endParaRPr b="0" lang="en-IN" sz="2800" strike="noStrike" u="none">
              <a:solidFill>
                <a:srgbClr val="000000"/>
              </a:solidFill>
              <a:effectLst/>
              <a:uFillTx/>
              <a:latin typeface="Arial"/>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Third level</a:t>
            </a:r>
            <a:endParaRPr b="0" lang="en-IN" sz="2400" strike="noStrike" u="none">
              <a:solidFill>
                <a:srgbClr val="000000"/>
              </a:solidFill>
              <a:effectLst/>
              <a:uFillTx/>
              <a:latin typeface="Arial"/>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Fourth level</a:t>
            </a:r>
            <a:endParaRPr b="0" lang="en-IN" sz="2000" strike="noStrike" u="none">
              <a:solidFill>
                <a:srgbClr val="000000"/>
              </a:solidFill>
              <a:effectLst/>
              <a:uFillTx/>
              <a:latin typeface="Arial"/>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Fifth level</a:t>
            </a:r>
            <a:endParaRPr b="0" lang="en-IN" sz="2000" strike="noStrike" u="none">
              <a:solidFill>
                <a:srgbClr val="000000"/>
              </a:solidFill>
              <a:effectLst/>
              <a:uFillTx/>
              <a:latin typeface="Arial"/>
            </a:endParaRPr>
          </a:p>
        </p:txBody>
      </p:sp>
      <p:sp>
        <p:nvSpPr>
          <p:cNvPr id="23" name="PlaceHolder 3"/>
          <p:cNvSpPr>
            <a:spLocks noGrp="1"/>
          </p:cNvSpPr>
          <p:nvPr>
            <p:ph type="dt" idx="13"/>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24" name="PlaceHolder 4"/>
          <p:cNvSpPr>
            <a:spLocks noGrp="1"/>
          </p:cNvSpPr>
          <p:nvPr>
            <p:ph type="ftr" idx="14"/>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25" name="PlaceHolder 5"/>
          <p:cNvSpPr>
            <a:spLocks noGrp="1"/>
          </p:cNvSpPr>
          <p:nvPr>
            <p:ph type="sldNum" idx="15"/>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07B0B655-3BBA-48BD-9F44-0D8405096542}"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bg>
      <p:bgPr>
        <a:solidFill>
          <a:srgbClr val="ffffff"/>
        </a:solidFill>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6629400" y="274680"/>
            <a:ext cx="2056680" cy="5850720"/>
          </a:xfrm>
          <a:prstGeom prst="rect">
            <a:avLst/>
          </a:prstGeom>
          <a:noFill/>
          <a:ln w="0">
            <a:noFill/>
          </a:ln>
        </p:spPr>
        <p:txBody>
          <a:bodyPr lIns="91440" rIns="91440" tIns="45720" bIns="45720" anchor="ctr" vert="eaVert">
            <a:noAutofit/>
          </a:bodyPr>
          <a:p>
            <a:pPr indent="0" algn="ctr" defTabSz="914400">
              <a:lnSpc>
                <a:spcPct val="100000"/>
              </a:lnSpc>
              <a:buNone/>
              <a:tabLst>
                <a:tab algn="l" pos="0"/>
              </a:tabLst>
            </a:pPr>
            <a:r>
              <a:rPr b="0" lang="en-US" sz="4400" strike="noStrike" u="none">
                <a:solidFill>
                  <a:schemeClr val="dk1"/>
                </a:solidFill>
                <a:effectLst/>
                <a:uFillTx/>
                <a:latin typeface="Calibri"/>
              </a:rPr>
              <a:t>Click to edit Master title style</a:t>
            </a:r>
            <a:endParaRPr b="0" lang="en-IN" sz="4400" strike="noStrike" u="none">
              <a:solidFill>
                <a:srgbClr val="000000"/>
              </a:solidFill>
              <a:effectLst/>
              <a:uFillTx/>
              <a:latin typeface="Arial"/>
            </a:endParaRPr>
          </a:p>
        </p:txBody>
      </p:sp>
      <p:sp>
        <p:nvSpPr>
          <p:cNvPr id="27" name="PlaceHolder 2"/>
          <p:cNvSpPr>
            <a:spLocks noGrp="1"/>
          </p:cNvSpPr>
          <p:nvPr>
            <p:ph type="body"/>
          </p:nvPr>
        </p:nvSpPr>
        <p:spPr>
          <a:xfrm>
            <a:off x="457200" y="274680"/>
            <a:ext cx="6019200" cy="5850720"/>
          </a:xfrm>
          <a:prstGeom prst="rect">
            <a:avLst/>
          </a:prstGeom>
          <a:noFill/>
          <a:ln w="0">
            <a:noFill/>
          </a:ln>
        </p:spPr>
        <p:txBody>
          <a:bodyPr lIns="91440" rIns="91440" tIns="45720" bIns="45720" anchor="t" vert="eaVe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IN" sz="3200" strike="noStrike" u="none">
              <a:solidFill>
                <a:srgbClr val="000000"/>
              </a:solidFill>
              <a:effectLst/>
              <a:uFillTx/>
              <a:latin typeface="Arial"/>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effectLst/>
                <a:uFillTx/>
                <a:latin typeface="Calibri"/>
              </a:rPr>
              <a:t>Second level</a:t>
            </a:r>
            <a:endParaRPr b="0" lang="en-IN" sz="2800" strike="noStrike" u="none">
              <a:solidFill>
                <a:srgbClr val="000000"/>
              </a:solidFill>
              <a:effectLst/>
              <a:uFillTx/>
              <a:latin typeface="Arial"/>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Third level</a:t>
            </a:r>
            <a:endParaRPr b="0" lang="en-IN" sz="2400" strike="noStrike" u="none">
              <a:solidFill>
                <a:srgbClr val="000000"/>
              </a:solidFill>
              <a:effectLst/>
              <a:uFillTx/>
              <a:latin typeface="Arial"/>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Fourth level</a:t>
            </a:r>
            <a:endParaRPr b="0" lang="en-IN" sz="2000" strike="noStrike" u="none">
              <a:solidFill>
                <a:srgbClr val="000000"/>
              </a:solidFill>
              <a:effectLst/>
              <a:uFillTx/>
              <a:latin typeface="Arial"/>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Fifth level</a:t>
            </a:r>
            <a:endParaRPr b="0" lang="en-IN" sz="2000" strike="noStrike" u="none">
              <a:solidFill>
                <a:srgbClr val="000000"/>
              </a:solidFill>
              <a:effectLst/>
              <a:uFillTx/>
              <a:latin typeface="Arial"/>
            </a:endParaRPr>
          </a:p>
        </p:txBody>
      </p:sp>
      <p:sp>
        <p:nvSpPr>
          <p:cNvPr id="28" name="PlaceHolder 3"/>
          <p:cNvSpPr>
            <a:spLocks noGrp="1"/>
          </p:cNvSpPr>
          <p:nvPr>
            <p:ph type="dt" idx="16"/>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29" name="PlaceHolder 4"/>
          <p:cNvSpPr>
            <a:spLocks noGrp="1"/>
          </p:cNvSpPr>
          <p:nvPr>
            <p:ph type="ftr" idx="17"/>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30" name="PlaceHolder 5"/>
          <p:cNvSpPr>
            <a:spLocks noGrp="1"/>
          </p:cNvSpPr>
          <p:nvPr>
            <p:ph type="sldNum" idx="18"/>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00F96B73-1395-4B53-A933-9E4DD5B811C8}"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bg>
      <p:bgPr>
        <a:solidFill>
          <a:srgbClr val="ffffff"/>
        </a:solidFill>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4680"/>
            <a:ext cx="8228880" cy="1142280"/>
          </a:xfrm>
          <a:prstGeom prst="rect">
            <a:avLst/>
          </a:prstGeom>
          <a:noFill/>
          <a:ln w="0">
            <a:noFill/>
          </a:ln>
        </p:spPr>
        <p:txBody>
          <a:bodyPr lIns="91440" rIns="91440" tIns="45720" bIns="45720" anchor="ctr">
            <a:noAutofit/>
          </a:bodyPr>
          <a:p>
            <a:pPr indent="0" algn="ctr" defTabSz="914400">
              <a:lnSpc>
                <a:spcPct val="100000"/>
              </a:lnSpc>
              <a:buNone/>
              <a:tabLst>
                <a:tab algn="l" pos="0"/>
              </a:tabLst>
            </a:pPr>
            <a:r>
              <a:rPr b="0" lang="en-US" sz="4400" strike="noStrike" u="none">
                <a:solidFill>
                  <a:schemeClr val="dk1"/>
                </a:solidFill>
                <a:effectLst/>
                <a:uFillTx/>
                <a:latin typeface="Calibri"/>
              </a:rPr>
              <a:t>Click to edit Master title style</a:t>
            </a:r>
            <a:endParaRPr b="0" lang="en-IN" sz="4400" strike="noStrike" u="none">
              <a:solidFill>
                <a:srgbClr val="000000"/>
              </a:solidFill>
              <a:effectLst/>
              <a:uFillTx/>
              <a:latin typeface="Arial"/>
            </a:endParaRPr>
          </a:p>
        </p:txBody>
      </p:sp>
      <p:sp>
        <p:nvSpPr>
          <p:cNvPr id="32" name="PlaceHolder 2"/>
          <p:cNvSpPr>
            <a:spLocks noGrp="1"/>
          </p:cNvSpPr>
          <p:nvPr>
            <p:ph type="body"/>
          </p:nvPr>
        </p:nvSpPr>
        <p:spPr>
          <a:xfrm>
            <a:off x="457200" y="1600200"/>
            <a:ext cx="8228880" cy="4525200"/>
          </a:xfrm>
          <a:prstGeom prst="rect">
            <a:avLst/>
          </a:prstGeom>
          <a:noFill/>
          <a:ln w="0">
            <a:noFill/>
          </a:ln>
        </p:spPr>
        <p:txBody>
          <a:bodyPr lIns="91440" rIns="91440" tIns="45720" bIns="45720" ancho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IN" sz="3200" strike="noStrike" u="none">
              <a:solidFill>
                <a:srgbClr val="000000"/>
              </a:solidFill>
              <a:effectLst/>
              <a:uFillTx/>
              <a:latin typeface="Arial"/>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effectLst/>
                <a:uFillTx/>
                <a:latin typeface="Calibri"/>
              </a:rPr>
              <a:t>Second level</a:t>
            </a:r>
            <a:endParaRPr b="0" lang="en-IN" sz="2800" strike="noStrike" u="none">
              <a:solidFill>
                <a:srgbClr val="000000"/>
              </a:solidFill>
              <a:effectLst/>
              <a:uFillTx/>
              <a:latin typeface="Arial"/>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Third level</a:t>
            </a:r>
            <a:endParaRPr b="0" lang="en-IN" sz="2400" strike="noStrike" u="none">
              <a:solidFill>
                <a:srgbClr val="000000"/>
              </a:solidFill>
              <a:effectLst/>
              <a:uFillTx/>
              <a:latin typeface="Arial"/>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Fourth level</a:t>
            </a:r>
            <a:endParaRPr b="0" lang="en-IN" sz="2000" strike="noStrike" u="none">
              <a:solidFill>
                <a:srgbClr val="000000"/>
              </a:solidFill>
              <a:effectLst/>
              <a:uFillTx/>
              <a:latin typeface="Arial"/>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Fifth level</a:t>
            </a:r>
            <a:endParaRPr b="0" lang="en-IN" sz="2000" strike="noStrike" u="none">
              <a:solidFill>
                <a:srgbClr val="000000"/>
              </a:solidFill>
              <a:effectLst/>
              <a:uFillTx/>
              <a:latin typeface="Arial"/>
            </a:endParaRPr>
          </a:p>
        </p:txBody>
      </p:sp>
      <p:sp>
        <p:nvSpPr>
          <p:cNvPr id="33" name="PlaceHolder 3"/>
          <p:cNvSpPr>
            <a:spLocks noGrp="1"/>
          </p:cNvSpPr>
          <p:nvPr>
            <p:ph type="dt" idx="19"/>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34" name="PlaceHolder 4"/>
          <p:cNvSpPr>
            <a:spLocks noGrp="1"/>
          </p:cNvSpPr>
          <p:nvPr>
            <p:ph type="ftr" idx="20"/>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35" name="PlaceHolder 5"/>
          <p:cNvSpPr>
            <a:spLocks noGrp="1"/>
          </p:cNvSpPr>
          <p:nvPr>
            <p:ph type="sldNum" idx="21"/>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4423E359-5F5F-41A6-8CB6-78FF77B35949}"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722160" y="4406760"/>
            <a:ext cx="7771680" cy="1361520"/>
          </a:xfrm>
          <a:prstGeom prst="rect">
            <a:avLst/>
          </a:prstGeom>
          <a:noFill/>
          <a:ln w="0">
            <a:noFill/>
          </a:ln>
        </p:spPr>
        <p:txBody>
          <a:bodyPr lIns="91440" rIns="91440" tIns="45720" bIns="45720" anchor="t">
            <a:noAutofit/>
          </a:bodyPr>
          <a:p>
            <a:pPr indent="0" defTabSz="914400">
              <a:lnSpc>
                <a:spcPct val="100000"/>
              </a:lnSpc>
              <a:buNone/>
              <a:tabLst>
                <a:tab algn="l" pos="0"/>
              </a:tabLst>
            </a:pPr>
            <a:r>
              <a:rPr b="1" lang="en-US" sz="4000" strike="noStrike" u="none" cap="all">
                <a:solidFill>
                  <a:schemeClr val="dk1"/>
                </a:solidFill>
                <a:effectLst/>
                <a:uFillTx/>
                <a:latin typeface="Calibri"/>
              </a:rPr>
              <a:t>Click to edit Master title style</a:t>
            </a:r>
            <a:endParaRPr b="0" lang="en-IN" sz="4000" strike="noStrike" u="none">
              <a:solidFill>
                <a:srgbClr val="000000"/>
              </a:solidFill>
              <a:effectLst/>
              <a:uFillTx/>
              <a:latin typeface="Arial"/>
            </a:endParaRPr>
          </a:p>
        </p:txBody>
      </p:sp>
      <p:sp>
        <p:nvSpPr>
          <p:cNvPr id="37" name="PlaceHolder 2"/>
          <p:cNvSpPr>
            <a:spLocks noGrp="1"/>
          </p:cNvSpPr>
          <p:nvPr>
            <p:ph type="body"/>
          </p:nvPr>
        </p:nvSpPr>
        <p:spPr>
          <a:xfrm>
            <a:off x="722160" y="2906640"/>
            <a:ext cx="7771680" cy="1499400"/>
          </a:xfrm>
          <a:prstGeom prst="rect">
            <a:avLst/>
          </a:prstGeom>
          <a:noFill/>
          <a:ln w="0">
            <a:noFill/>
          </a:ln>
        </p:spPr>
        <p:txBody>
          <a:bodyPr lIns="91440" rIns="91440" tIns="45720" bIns="45720" anchor="b">
            <a:noAutofit/>
          </a:bodyPr>
          <a:p>
            <a:pPr indent="0" defTabSz="914400">
              <a:lnSpc>
                <a:spcPct val="100000"/>
              </a:lnSpc>
              <a:spcBef>
                <a:spcPts val="400"/>
              </a:spcBef>
              <a:buNone/>
              <a:tabLst>
                <a:tab algn="l" pos="0"/>
              </a:tabLst>
            </a:pPr>
            <a:r>
              <a:rPr b="0" lang="en-US" sz="2000" strike="noStrike" u="none">
                <a:solidFill>
                  <a:schemeClr val="dk1">
                    <a:tint val="75000"/>
                  </a:schemeClr>
                </a:solidFill>
                <a:effectLst/>
                <a:uFillTx/>
                <a:latin typeface="Calibri"/>
              </a:rPr>
              <a:t>Click to edit Master text styles</a:t>
            </a:r>
            <a:endParaRPr b="0" lang="en-IN" sz="2000" strike="noStrike" u="none">
              <a:solidFill>
                <a:srgbClr val="000000"/>
              </a:solidFill>
              <a:effectLst/>
              <a:uFillTx/>
              <a:latin typeface="Arial"/>
            </a:endParaRPr>
          </a:p>
        </p:txBody>
      </p:sp>
      <p:sp>
        <p:nvSpPr>
          <p:cNvPr id="38" name="PlaceHolder 3"/>
          <p:cNvSpPr>
            <a:spLocks noGrp="1"/>
          </p:cNvSpPr>
          <p:nvPr>
            <p:ph type="dt" idx="22"/>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39" name="PlaceHolder 4"/>
          <p:cNvSpPr>
            <a:spLocks noGrp="1"/>
          </p:cNvSpPr>
          <p:nvPr>
            <p:ph type="ftr" idx="23"/>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40" name="PlaceHolder 5"/>
          <p:cNvSpPr>
            <a:spLocks noGrp="1"/>
          </p:cNvSpPr>
          <p:nvPr>
            <p:ph type="sldNum" idx="24"/>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5F6AEE5D-11E8-46D0-812E-07F617C3C849}"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74680"/>
            <a:ext cx="8228880" cy="1142280"/>
          </a:xfrm>
          <a:prstGeom prst="rect">
            <a:avLst/>
          </a:prstGeom>
          <a:noFill/>
          <a:ln w="0">
            <a:noFill/>
          </a:ln>
        </p:spPr>
        <p:txBody>
          <a:bodyPr lIns="91440" rIns="91440" tIns="45720" bIns="45720" anchor="ctr">
            <a:noAutofit/>
          </a:bodyPr>
          <a:p>
            <a:pPr indent="0" algn="ctr" defTabSz="914400">
              <a:lnSpc>
                <a:spcPct val="100000"/>
              </a:lnSpc>
              <a:buNone/>
              <a:tabLst>
                <a:tab algn="l" pos="0"/>
              </a:tabLst>
            </a:pPr>
            <a:r>
              <a:rPr b="0" lang="en-US" sz="4400" strike="noStrike" u="none">
                <a:solidFill>
                  <a:schemeClr val="dk1"/>
                </a:solidFill>
                <a:effectLst/>
                <a:uFillTx/>
                <a:latin typeface="Calibri"/>
              </a:rPr>
              <a:t>Click to edit Master title style</a:t>
            </a:r>
            <a:endParaRPr b="0" lang="en-IN" sz="4400" strike="noStrike" u="none">
              <a:solidFill>
                <a:srgbClr val="000000"/>
              </a:solidFill>
              <a:effectLst/>
              <a:uFillTx/>
              <a:latin typeface="Arial"/>
            </a:endParaRPr>
          </a:p>
        </p:txBody>
      </p:sp>
      <p:sp>
        <p:nvSpPr>
          <p:cNvPr id="42" name="PlaceHolder 2"/>
          <p:cNvSpPr>
            <a:spLocks noGrp="1"/>
          </p:cNvSpPr>
          <p:nvPr>
            <p:ph type="body"/>
          </p:nvPr>
        </p:nvSpPr>
        <p:spPr>
          <a:xfrm>
            <a:off x="457200" y="1600200"/>
            <a:ext cx="4037760" cy="4525200"/>
          </a:xfrm>
          <a:prstGeom prst="rect">
            <a:avLst/>
          </a:prstGeom>
          <a:noFill/>
          <a:ln w="0">
            <a:noFill/>
          </a:ln>
        </p:spPr>
        <p:txBody>
          <a:bodyPr lIns="91440" rIns="91440" tIns="45720" bIns="45720" anchor="t">
            <a:noAutofit/>
          </a:bodyPr>
          <a:p>
            <a:pPr marL="343080" indent="-343080" defTabSz="914400">
              <a:lnSpc>
                <a:spcPct val="100000"/>
              </a:lnSpc>
              <a:spcBef>
                <a:spcPts val="56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IN" sz="2800" strike="noStrike" u="none">
              <a:solidFill>
                <a:srgbClr val="000000"/>
              </a:solidFill>
              <a:effectLst/>
              <a:uFillTx/>
              <a:latin typeface="Arial"/>
            </a:endParaRPr>
          </a:p>
          <a:p>
            <a:pPr lvl="1" marL="743040" indent="-28584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Second level</a:t>
            </a:r>
            <a:endParaRPr b="0" lang="en-IN" sz="2400" strike="noStrike" u="none">
              <a:solidFill>
                <a:srgbClr val="000000"/>
              </a:solidFill>
              <a:effectLst/>
              <a:uFillTx/>
              <a:latin typeface="Arial"/>
            </a:endParaRPr>
          </a:p>
          <a:p>
            <a:pPr lvl="2" marL="11430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Third level</a:t>
            </a:r>
            <a:endParaRPr b="0" lang="en-IN" sz="2000" strike="noStrike" u="none">
              <a:solidFill>
                <a:srgbClr val="000000"/>
              </a:solidFill>
              <a:effectLst/>
              <a:uFillTx/>
              <a:latin typeface="Arial"/>
            </a:endParaRPr>
          </a:p>
          <a:p>
            <a:pPr lvl="3" marL="1600200" indent="-228600" defTabSz="914400">
              <a:lnSpc>
                <a:spcPct val="100000"/>
              </a:lnSpc>
              <a:spcBef>
                <a:spcPts val="360"/>
              </a:spcBef>
              <a:buClr>
                <a:srgbClr val="000000"/>
              </a:buClr>
              <a:buFont typeface="Arial"/>
              <a:buChar char="–"/>
            </a:pPr>
            <a:r>
              <a:rPr b="0" lang="en-US" sz="1800" strike="noStrike" u="none">
                <a:solidFill>
                  <a:schemeClr val="dk1"/>
                </a:solidFill>
                <a:effectLst/>
                <a:uFillTx/>
                <a:latin typeface="Calibri"/>
              </a:rPr>
              <a:t>Fourth level</a:t>
            </a:r>
            <a:endParaRPr b="0" lang="en-IN" sz="1800" strike="noStrike" u="none">
              <a:solidFill>
                <a:srgbClr val="000000"/>
              </a:solidFill>
              <a:effectLst/>
              <a:uFillTx/>
              <a:latin typeface="Arial"/>
            </a:endParaRPr>
          </a:p>
          <a:p>
            <a:pPr lvl="4" marL="2057400" indent="-228600" defTabSz="914400">
              <a:lnSpc>
                <a:spcPct val="100000"/>
              </a:lnSpc>
              <a:spcBef>
                <a:spcPts val="360"/>
              </a:spcBef>
              <a:buClr>
                <a:srgbClr val="000000"/>
              </a:buClr>
              <a:buFont typeface="Arial"/>
              <a:buChar char="»"/>
            </a:pPr>
            <a:r>
              <a:rPr b="0" lang="en-US" sz="1800" strike="noStrike" u="none">
                <a:solidFill>
                  <a:schemeClr val="dk1"/>
                </a:solidFill>
                <a:effectLst/>
                <a:uFillTx/>
                <a:latin typeface="Calibri"/>
              </a:rPr>
              <a:t>Fifth level</a:t>
            </a:r>
            <a:endParaRPr b="0" lang="en-IN" sz="1800" strike="noStrike" u="none">
              <a:solidFill>
                <a:srgbClr val="000000"/>
              </a:solidFill>
              <a:effectLst/>
              <a:uFillTx/>
              <a:latin typeface="Arial"/>
            </a:endParaRPr>
          </a:p>
        </p:txBody>
      </p:sp>
      <p:sp>
        <p:nvSpPr>
          <p:cNvPr id="43" name="PlaceHolder 3"/>
          <p:cNvSpPr>
            <a:spLocks noGrp="1"/>
          </p:cNvSpPr>
          <p:nvPr>
            <p:ph type="body"/>
          </p:nvPr>
        </p:nvSpPr>
        <p:spPr>
          <a:xfrm>
            <a:off x="4648320" y="1600200"/>
            <a:ext cx="4037760" cy="4525200"/>
          </a:xfrm>
          <a:prstGeom prst="rect">
            <a:avLst/>
          </a:prstGeom>
          <a:noFill/>
          <a:ln w="0">
            <a:noFill/>
          </a:ln>
        </p:spPr>
        <p:txBody>
          <a:bodyPr lIns="91440" rIns="91440" tIns="45720" bIns="45720" anchor="t">
            <a:noAutofit/>
          </a:bodyPr>
          <a:p>
            <a:pPr marL="343080" indent="-343080" defTabSz="914400">
              <a:lnSpc>
                <a:spcPct val="100000"/>
              </a:lnSpc>
              <a:spcBef>
                <a:spcPts val="56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IN" sz="2800" strike="noStrike" u="none">
              <a:solidFill>
                <a:srgbClr val="000000"/>
              </a:solidFill>
              <a:effectLst/>
              <a:uFillTx/>
              <a:latin typeface="Arial"/>
            </a:endParaRPr>
          </a:p>
          <a:p>
            <a:pPr lvl="1" marL="743040" indent="-28584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Second level</a:t>
            </a:r>
            <a:endParaRPr b="0" lang="en-IN" sz="2400" strike="noStrike" u="none">
              <a:solidFill>
                <a:srgbClr val="000000"/>
              </a:solidFill>
              <a:effectLst/>
              <a:uFillTx/>
              <a:latin typeface="Arial"/>
            </a:endParaRPr>
          </a:p>
          <a:p>
            <a:pPr lvl="2" marL="11430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Third level</a:t>
            </a:r>
            <a:endParaRPr b="0" lang="en-IN" sz="2000" strike="noStrike" u="none">
              <a:solidFill>
                <a:srgbClr val="000000"/>
              </a:solidFill>
              <a:effectLst/>
              <a:uFillTx/>
              <a:latin typeface="Arial"/>
            </a:endParaRPr>
          </a:p>
          <a:p>
            <a:pPr lvl="3" marL="1600200" indent="-228600" defTabSz="914400">
              <a:lnSpc>
                <a:spcPct val="100000"/>
              </a:lnSpc>
              <a:spcBef>
                <a:spcPts val="360"/>
              </a:spcBef>
              <a:buClr>
                <a:srgbClr val="000000"/>
              </a:buClr>
              <a:buFont typeface="Arial"/>
              <a:buChar char="–"/>
            </a:pPr>
            <a:r>
              <a:rPr b="0" lang="en-US" sz="1800" strike="noStrike" u="none">
                <a:solidFill>
                  <a:schemeClr val="dk1"/>
                </a:solidFill>
                <a:effectLst/>
                <a:uFillTx/>
                <a:latin typeface="Calibri"/>
              </a:rPr>
              <a:t>Fourth level</a:t>
            </a:r>
            <a:endParaRPr b="0" lang="en-IN" sz="1800" strike="noStrike" u="none">
              <a:solidFill>
                <a:srgbClr val="000000"/>
              </a:solidFill>
              <a:effectLst/>
              <a:uFillTx/>
              <a:latin typeface="Arial"/>
            </a:endParaRPr>
          </a:p>
          <a:p>
            <a:pPr lvl="4" marL="2057400" indent="-228600" defTabSz="914400">
              <a:lnSpc>
                <a:spcPct val="100000"/>
              </a:lnSpc>
              <a:spcBef>
                <a:spcPts val="360"/>
              </a:spcBef>
              <a:buClr>
                <a:srgbClr val="000000"/>
              </a:buClr>
              <a:buFont typeface="Arial"/>
              <a:buChar char="»"/>
            </a:pPr>
            <a:r>
              <a:rPr b="0" lang="en-US" sz="1800" strike="noStrike" u="none">
                <a:solidFill>
                  <a:schemeClr val="dk1"/>
                </a:solidFill>
                <a:effectLst/>
                <a:uFillTx/>
                <a:latin typeface="Calibri"/>
              </a:rPr>
              <a:t>Fifth level</a:t>
            </a:r>
            <a:endParaRPr b="0" lang="en-IN" sz="1800" strike="noStrike" u="none">
              <a:solidFill>
                <a:srgbClr val="000000"/>
              </a:solidFill>
              <a:effectLst/>
              <a:uFillTx/>
              <a:latin typeface="Arial"/>
            </a:endParaRPr>
          </a:p>
        </p:txBody>
      </p:sp>
      <p:sp>
        <p:nvSpPr>
          <p:cNvPr id="44" name="PlaceHolder 4"/>
          <p:cNvSpPr>
            <a:spLocks noGrp="1"/>
          </p:cNvSpPr>
          <p:nvPr>
            <p:ph type="dt" idx="25"/>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IN" sz="1200" strike="noStrike" u="none">
              <a:solidFill>
                <a:srgbClr val="000000"/>
              </a:solidFill>
              <a:effectLst/>
              <a:uFillTx/>
              <a:latin typeface="Times New Roman"/>
            </a:endParaRPr>
          </a:p>
        </p:txBody>
      </p:sp>
      <p:sp>
        <p:nvSpPr>
          <p:cNvPr id="45" name="PlaceHolder 5"/>
          <p:cNvSpPr>
            <a:spLocks noGrp="1"/>
          </p:cNvSpPr>
          <p:nvPr>
            <p:ph type="ftr" idx="26"/>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IN" sz="1400" strike="noStrike" u="none">
                <a:solidFill>
                  <a:srgbClr val="000000"/>
                </a:solidFill>
                <a:effectLst/>
                <a:uFillTx/>
                <a:latin typeface="Times New Roman"/>
              </a:defRPr>
            </a:lvl1pPr>
          </a:lstStyle>
          <a:p>
            <a:pPr indent="0" algn="ctr">
              <a:lnSpc>
                <a:spcPct val="100000"/>
              </a:lnSpc>
              <a:buNone/>
              <a:tabLst>
                <a:tab algn="l" pos="0"/>
              </a:tabLst>
            </a:pPr>
            <a:r>
              <a:rPr b="0" lang="en-IN" sz="1400" strike="noStrike" u="none">
                <a:solidFill>
                  <a:srgbClr val="000000"/>
                </a:solidFill>
                <a:effectLst/>
                <a:uFillTx/>
                <a:latin typeface="Times New Roman"/>
              </a:rPr>
              <a:t>&lt;footer&gt;</a:t>
            </a:r>
            <a:endParaRPr b="0" lang="en-IN" sz="1400" strike="noStrike" u="none">
              <a:solidFill>
                <a:srgbClr val="000000"/>
              </a:solidFill>
              <a:effectLst/>
              <a:uFillTx/>
              <a:latin typeface="Times New Roman"/>
            </a:endParaRPr>
          </a:p>
        </p:txBody>
      </p:sp>
      <p:sp>
        <p:nvSpPr>
          <p:cNvPr id="46" name="PlaceHolder 6"/>
          <p:cNvSpPr>
            <a:spLocks noGrp="1"/>
          </p:cNvSpPr>
          <p:nvPr>
            <p:ph type="sldNum" idx="27"/>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CEA0568F-5140-49BF-817F-A1ACD88E960C}" type="slidenum">
              <a:rPr b="0" lang="en-US" sz="1200" strike="noStrike" u="none">
                <a:solidFill>
                  <a:schemeClr val="dk1">
                    <a:tint val="75000"/>
                  </a:schemeClr>
                </a:solidFill>
                <a:effectLst/>
                <a:uFillTx/>
                <a:latin typeface="Calibri"/>
              </a:rPr>
              <a:t>&lt;number&gt;</a:t>
            </a:fld>
            <a:endParaRPr b="0" lang="en-IN" sz="1200" strike="noStrike" u="non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3.png"/><Relationship Id="rId6" Type="http://schemas.openxmlformats.org/officeDocument/2006/relationships/image" Target="../media/image4.svg"/><Relationship Id="rId7" Type="http://schemas.openxmlformats.org/officeDocument/2006/relationships/image" Target="../media/image3.png"/><Relationship Id="rId8" Type="http://schemas.openxmlformats.org/officeDocument/2006/relationships/image" Target="../media/image4.svg"/><Relationship Id="rId9" Type="http://schemas.openxmlformats.org/officeDocument/2006/relationships/image" Target="../media/image5.png"/><Relationship Id="rId10" Type="http://schemas.openxmlformats.org/officeDocument/2006/relationships/image" Target="../media/image6.svg"/><Relationship Id="rId11" Type="http://schemas.openxmlformats.org/officeDocument/2006/relationships/image" Target="../media/image5.png"/><Relationship Id="rId12" Type="http://schemas.openxmlformats.org/officeDocument/2006/relationships/image" Target="../media/image6.svg"/><Relationship Id="rId13" Type="http://schemas.openxmlformats.org/officeDocument/2006/relationships/image" Target="../media/image7.png"/><Relationship Id="rId14" Type="http://schemas.openxmlformats.org/officeDocument/2006/relationships/image" Target="../media/image8.svg"/><Relationship Id="rId15" Type="http://schemas.openxmlformats.org/officeDocument/2006/relationships/image" Target="../media/image9.png"/><Relationship Id="rId16" Type="http://schemas.openxmlformats.org/officeDocument/2006/relationships/image" Target="../media/image10.svg"/><Relationship Id="rId17" Type="http://schemas.openxmlformats.org/officeDocument/2006/relationships/image" Target="../media/image9.png"/><Relationship Id="rId18" Type="http://schemas.openxmlformats.org/officeDocument/2006/relationships/image" Target="../media/image10.svg"/><Relationship Id="rId19" Type="http://schemas.openxmlformats.org/officeDocument/2006/relationships/image" Target="../media/image11.png"/><Relationship Id="rId20"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3.png"/><Relationship Id="rId6" Type="http://schemas.openxmlformats.org/officeDocument/2006/relationships/image" Target="../media/image4.svg"/><Relationship Id="rId7" Type="http://schemas.openxmlformats.org/officeDocument/2006/relationships/image" Target="../media/image5.png"/><Relationship Id="rId8" Type="http://schemas.openxmlformats.org/officeDocument/2006/relationships/image" Target="../media/image6.svg"/><Relationship Id="rId9" Type="http://schemas.openxmlformats.org/officeDocument/2006/relationships/image" Target="../media/image5.png"/><Relationship Id="rId10" Type="http://schemas.openxmlformats.org/officeDocument/2006/relationships/image" Target="../media/image6.svg"/><Relationship Id="rId11" Type="http://schemas.openxmlformats.org/officeDocument/2006/relationships/image" Target="../media/image7.png"/><Relationship Id="rId12" Type="http://schemas.openxmlformats.org/officeDocument/2006/relationships/image" Target="../media/image8.svg"/><Relationship Id="rId13" Type="http://schemas.openxmlformats.org/officeDocument/2006/relationships/image" Target="../media/image32.png"/><Relationship Id="rId14" Type="http://schemas.openxmlformats.org/officeDocument/2006/relationships/image" Target="../media/image33.svg"/><Relationship Id="rId15" Type="http://schemas.openxmlformats.org/officeDocument/2006/relationships/image" Target="../media/image11.png"/><Relationship Id="rId16"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3.png"/><Relationship Id="rId6" Type="http://schemas.openxmlformats.org/officeDocument/2006/relationships/image" Target="../media/image4.svg"/><Relationship Id="rId7" Type="http://schemas.openxmlformats.org/officeDocument/2006/relationships/image" Target="../media/image5.png"/><Relationship Id="rId8" Type="http://schemas.openxmlformats.org/officeDocument/2006/relationships/image" Target="../media/image6.svg"/><Relationship Id="rId9" Type="http://schemas.openxmlformats.org/officeDocument/2006/relationships/image" Target="../media/image5.png"/><Relationship Id="rId10" Type="http://schemas.openxmlformats.org/officeDocument/2006/relationships/image" Target="../media/image6.svg"/><Relationship Id="rId11" Type="http://schemas.openxmlformats.org/officeDocument/2006/relationships/image" Target="../media/image7.png"/><Relationship Id="rId12" Type="http://schemas.openxmlformats.org/officeDocument/2006/relationships/image" Target="../media/image8.svg"/><Relationship Id="rId13" Type="http://schemas.openxmlformats.org/officeDocument/2006/relationships/image" Target="../media/image32.png"/><Relationship Id="rId14" Type="http://schemas.openxmlformats.org/officeDocument/2006/relationships/image" Target="../media/image33.svg"/><Relationship Id="rId15" Type="http://schemas.openxmlformats.org/officeDocument/2006/relationships/image" Target="../media/image40.png"/><Relationship Id="rId16" Type="http://schemas.openxmlformats.org/officeDocument/2006/relationships/image" Target="../media/image11.png"/><Relationship Id="rId17"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3.png"/><Relationship Id="rId6" Type="http://schemas.openxmlformats.org/officeDocument/2006/relationships/image" Target="../media/image4.svg"/><Relationship Id="rId7" Type="http://schemas.openxmlformats.org/officeDocument/2006/relationships/image" Target="../media/image5.png"/><Relationship Id="rId8" Type="http://schemas.openxmlformats.org/officeDocument/2006/relationships/image" Target="../media/image6.svg"/><Relationship Id="rId9" Type="http://schemas.openxmlformats.org/officeDocument/2006/relationships/image" Target="../media/image5.png"/><Relationship Id="rId10" Type="http://schemas.openxmlformats.org/officeDocument/2006/relationships/image" Target="../media/image6.svg"/><Relationship Id="rId11" Type="http://schemas.openxmlformats.org/officeDocument/2006/relationships/image" Target="../media/image7.png"/><Relationship Id="rId12" Type="http://schemas.openxmlformats.org/officeDocument/2006/relationships/image" Target="../media/image8.svg"/><Relationship Id="rId13" Type="http://schemas.openxmlformats.org/officeDocument/2006/relationships/image" Target="../media/image32.png"/><Relationship Id="rId14" Type="http://schemas.openxmlformats.org/officeDocument/2006/relationships/image" Target="../media/image33.svg"/><Relationship Id="rId15" Type="http://schemas.openxmlformats.org/officeDocument/2006/relationships/image" Target="../media/image11.png"/><Relationship Id="rId16"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3.png"/><Relationship Id="rId6" Type="http://schemas.openxmlformats.org/officeDocument/2006/relationships/image" Target="../media/image4.svg"/><Relationship Id="rId7" Type="http://schemas.openxmlformats.org/officeDocument/2006/relationships/image" Target="../media/image5.png"/><Relationship Id="rId8" Type="http://schemas.openxmlformats.org/officeDocument/2006/relationships/image" Target="../media/image6.svg"/><Relationship Id="rId9" Type="http://schemas.openxmlformats.org/officeDocument/2006/relationships/image" Target="../media/image5.png"/><Relationship Id="rId10" Type="http://schemas.openxmlformats.org/officeDocument/2006/relationships/image" Target="../media/image6.svg"/><Relationship Id="rId11" Type="http://schemas.openxmlformats.org/officeDocument/2006/relationships/image" Target="../media/image7.png"/><Relationship Id="rId12" Type="http://schemas.openxmlformats.org/officeDocument/2006/relationships/image" Target="../media/image8.svg"/><Relationship Id="rId13" Type="http://schemas.openxmlformats.org/officeDocument/2006/relationships/image" Target="../media/image32.png"/><Relationship Id="rId14" Type="http://schemas.openxmlformats.org/officeDocument/2006/relationships/image" Target="../media/image33.svg"/><Relationship Id="rId15" Type="http://schemas.openxmlformats.org/officeDocument/2006/relationships/image" Target="../media/image11.png"/><Relationship Id="rId16"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30.png"/><Relationship Id="rId6" Type="http://schemas.openxmlformats.org/officeDocument/2006/relationships/image" Target="../media/image31.svg"/><Relationship Id="rId7" Type="http://schemas.openxmlformats.org/officeDocument/2006/relationships/image" Target="../media/image3.png"/><Relationship Id="rId8" Type="http://schemas.openxmlformats.org/officeDocument/2006/relationships/image" Target="../media/image4.svg"/><Relationship Id="rId9" Type="http://schemas.openxmlformats.org/officeDocument/2006/relationships/image" Target="../media/image3.png"/><Relationship Id="rId10" Type="http://schemas.openxmlformats.org/officeDocument/2006/relationships/image" Target="../media/image4.svg"/><Relationship Id="rId11" Type="http://schemas.openxmlformats.org/officeDocument/2006/relationships/image" Target="../media/image5.png"/><Relationship Id="rId12" Type="http://schemas.openxmlformats.org/officeDocument/2006/relationships/image" Target="../media/image6.svg"/><Relationship Id="rId13" Type="http://schemas.openxmlformats.org/officeDocument/2006/relationships/image" Target="../media/image5.png"/><Relationship Id="rId14" Type="http://schemas.openxmlformats.org/officeDocument/2006/relationships/image" Target="../media/image6.svg"/><Relationship Id="rId15" Type="http://schemas.openxmlformats.org/officeDocument/2006/relationships/image" Target="../media/image7.png"/><Relationship Id="rId16" Type="http://schemas.openxmlformats.org/officeDocument/2006/relationships/image" Target="../media/image8.svg"/><Relationship Id="rId17" Type="http://schemas.openxmlformats.org/officeDocument/2006/relationships/image" Target="../media/image7.png"/><Relationship Id="rId18" Type="http://schemas.openxmlformats.org/officeDocument/2006/relationships/image" Target="../media/image8.svg"/><Relationship Id="rId19" Type="http://schemas.openxmlformats.org/officeDocument/2006/relationships/image" Target="../media/image41.png"/><Relationship Id="rId20" Type="http://schemas.openxmlformats.org/officeDocument/2006/relationships/image" Target="../media/image42.svg"/><Relationship Id="rId21" Type="http://schemas.openxmlformats.org/officeDocument/2006/relationships/image" Target="../media/image11.png"/><Relationship Id="rId2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43.png"/><Relationship Id="rId6" Type="http://schemas.openxmlformats.org/officeDocument/2006/relationships/image" Target="../media/image44.svg"/><Relationship Id="rId7" Type="http://schemas.openxmlformats.org/officeDocument/2006/relationships/image" Target="../media/image45.png"/><Relationship Id="rId8" Type="http://schemas.openxmlformats.org/officeDocument/2006/relationships/image" Target="../media/image46.svg"/><Relationship Id="rId9" Type="http://schemas.openxmlformats.org/officeDocument/2006/relationships/image" Target="../media/image45.png"/><Relationship Id="rId10" Type="http://schemas.openxmlformats.org/officeDocument/2006/relationships/image" Target="../media/image46.svg"/><Relationship Id="rId11" Type="http://schemas.openxmlformats.org/officeDocument/2006/relationships/image" Target="../media/image7.png"/><Relationship Id="rId12" Type="http://schemas.openxmlformats.org/officeDocument/2006/relationships/image" Target="../media/image8.svg"/><Relationship Id="rId13" Type="http://schemas.openxmlformats.org/officeDocument/2006/relationships/image" Target="../media/image7.png"/><Relationship Id="rId14" Type="http://schemas.openxmlformats.org/officeDocument/2006/relationships/image" Target="../media/image8.svg"/><Relationship Id="rId15" Type="http://schemas.openxmlformats.org/officeDocument/2006/relationships/image" Target="../media/image47.png"/><Relationship Id="rId16" Type="http://schemas.openxmlformats.org/officeDocument/2006/relationships/image" Target="../media/image48.svg"/><Relationship Id="rId17" Type="http://schemas.openxmlformats.org/officeDocument/2006/relationships/image" Target="../media/image11.png"/><Relationship Id="rId18"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12.png"/><Relationship Id="rId6" Type="http://schemas.openxmlformats.org/officeDocument/2006/relationships/image" Target="../media/image13.jpe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9.png"/><Relationship Id="rId10" Type="http://schemas.openxmlformats.org/officeDocument/2006/relationships/image" Target="../media/image10.svg"/><Relationship Id="rId11" Type="http://schemas.openxmlformats.org/officeDocument/2006/relationships/image" Target="../media/image16.png"/><Relationship Id="rId12" Type="http://schemas.openxmlformats.org/officeDocument/2006/relationships/image" Target="../media/image17.svg"/><Relationship Id="rId13" Type="http://schemas.openxmlformats.org/officeDocument/2006/relationships/image" Target="../media/image18.png"/><Relationship Id="rId14" Type="http://schemas.openxmlformats.org/officeDocument/2006/relationships/image" Target="../media/image19.svg"/><Relationship Id="rId15" Type="http://schemas.openxmlformats.org/officeDocument/2006/relationships/image" Target="../media/image20.png"/><Relationship Id="rId16" Type="http://schemas.openxmlformats.org/officeDocument/2006/relationships/image" Target="../media/image21.svg"/><Relationship Id="rId17" Type="http://schemas.openxmlformats.org/officeDocument/2006/relationships/image" Target="../media/image3.png"/><Relationship Id="rId18" Type="http://schemas.openxmlformats.org/officeDocument/2006/relationships/image" Target="../media/image4.svg"/><Relationship Id="rId19" Type="http://schemas.openxmlformats.org/officeDocument/2006/relationships/image" Target="../media/image3.png"/><Relationship Id="rId20" Type="http://schemas.openxmlformats.org/officeDocument/2006/relationships/image" Target="../media/image4.svg"/><Relationship Id="rId21" Type="http://schemas.openxmlformats.org/officeDocument/2006/relationships/image" Target="../media/image5.png"/><Relationship Id="rId22" Type="http://schemas.openxmlformats.org/officeDocument/2006/relationships/image" Target="../media/image6.svg"/><Relationship Id="rId23" Type="http://schemas.openxmlformats.org/officeDocument/2006/relationships/image" Target="../media/image5.png"/><Relationship Id="rId24" Type="http://schemas.openxmlformats.org/officeDocument/2006/relationships/image" Target="../media/image6.svg"/><Relationship Id="rId25" Type="http://schemas.openxmlformats.org/officeDocument/2006/relationships/image" Target="../media/image7.png"/><Relationship Id="rId26" Type="http://schemas.openxmlformats.org/officeDocument/2006/relationships/image" Target="../media/image8.svg"/><Relationship Id="rId27" Type="http://schemas.openxmlformats.org/officeDocument/2006/relationships/image" Target="../media/image7.png"/><Relationship Id="rId28" Type="http://schemas.openxmlformats.org/officeDocument/2006/relationships/image" Target="../media/image8.svg"/><Relationship Id="rId29" Type="http://schemas.openxmlformats.org/officeDocument/2006/relationships/image" Target="../media/image22.png"/><Relationship Id="rId30" Type="http://schemas.openxmlformats.org/officeDocument/2006/relationships/image" Target="../media/image23.svg"/><Relationship Id="rId31" Type="http://schemas.openxmlformats.org/officeDocument/2006/relationships/image" Target="../media/image15.png"/><Relationship Id="rId32" Type="http://schemas.openxmlformats.org/officeDocument/2006/relationships/image" Target="../media/image15.png"/><Relationship Id="rId33" Type="http://schemas.openxmlformats.org/officeDocument/2006/relationships/image" Target="../media/image24.png"/><Relationship Id="rId34" Type="http://schemas.openxmlformats.org/officeDocument/2006/relationships/image" Target="../media/image25.jpeg"/><Relationship Id="rId35" Type="http://schemas.openxmlformats.org/officeDocument/2006/relationships/image" Target="../media/image26.png"/><Relationship Id="rId36" Type="http://schemas.openxmlformats.org/officeDocument/2006/relationships/image" Target="../media/image27.png"/><Relationship Id="rId37" Type="http://schemas.openxmlformats.org/officeDocument/2006/relationships/image" Target="../media/image28.jpeg"/><Relationship Id="rId38" Type="http://schemas.openxmlformats.org/officeDocument/2006/relationships/image" Target="../media/image29.jpeg"/><Relationship Id="rId39" Type="http://schemas.openxmlformats.org/officeDocument/2006/relationships/image" Target="../media/image11.png"/><Relationship Id="rId40"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30.png"/><Relationship Id="rId6" Type="http://schemas.openxmlformats.org/officeDocument/2006/relationships/image" Target="../media/image31.svg"/><Relationship Id="rId7" Type="http://schemas.openxmlformats.org/officeDocument/2006/relationships/image" Target="../media/image9.png"/><Relationship Id="rId8" Type="http://schemas.openxmlformats.org/officeDocument/2006/relationships/image" Target="../media/image10.svg"/><Relationship Id="rId9" Type="http://schemas.openxmlformats.org/officeDocument/2006/relationships/image" Target="../media/image3.png"/><Relationship Id="rId10" Type="http://schemas.openxmlformats.org/officeDocument/2006/relationships/image" Target="../media/image4.svg"/><Relationship Id="rId11" Type="http://schemas.openxmlformats.org/officeDocument/2006/relationships/image" Target="../media/image5.png"/><Relationship Id="rId12" Type="http://schemas.openxmlformats.org/officeDocument/2006/relationships/image" Target="../media/image6.svg"/><Relationship Id="rId13" Type="http://schemas.openxmlformats.org/officeDocument/2006/relationships/image" Target="../media/image5.png"/><Relationship Id="rId14" Type="http://schemas.openxmlformats.org/officeDocument/2006/relationships/image" Target="../media/image6.svg"/><Relationship Id="rId15" Type="http://schemas.openxmlformats.org/officeDocument/2006/relationships/image" Target="../media/image7.png"/><Relationship Id="rId16" Type="http://schemas.openxmlformats.org/officeDocument/2006/relationships/image" Target="../media/image8.svg"/><Relationship Id="rId17" Type="http://schemas.openxmlformats.org/officeDocument/2006/relationships/image" Target="../media/image7.png"/><Relationship Id="rId18" Type="http://schemas.openxmlformats.org/officeDocument/2006/relationships/image" Target="../media/image8.svg"/><Relationship Id="rId19" Type="http://schemas.openxmlformats.org/officeDocument/2006/relationships/image" Target="../media/image22.png"/><Relationship Id="rId20" Type="http://schemas.openxmlformats.org/officeDocument/2006/relationships/image" Target="../media/image23.svg"/><Relationship Id="rId21" Type="http://schemas.openxmlformats.org/officeDocument/2006/relationships/image" Target="../media/image11.png"/><Relationship Id="rId2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9.png"/><Relationship Id="rId6" Type="http://schemas.openxmlformats.org/officeDocument/2006/relationships/image" Target="../media/image10.svg"/><Relationship Id="rId7" Type="http://schemas.openxmlformats.org/officeDocument/2006/relationships/image" Target="../media/image3.png"/><Relationship Id="rId8" Type="http://schemas.openxmlformats.org/officeDocument/2006/relationships/image" Target="../media/image4.svg"/><Relationship Id="rId9" Type="http://schemas.openxmlformats.org/officeDocument/2006/relationships/image" Target="../media/image5.png"/><Relationship Id="rId10" Type="http://schemas.openxmlformats.org/officeDocument/2006/relationships/image" Target="../media/image6.svg"/><Relationship Id="rId11" Type="http://schemas.openxmlformats.org/officeDocument/2006/relationships/image" Target="../media/image5.png"/><Relationship Id="rId12" Type="http://schemas.openxmlformats.org/officeDocument/2006/relationships/image" Target="../media/image6.svg"/><Relationship Id="rId13" Type="http://schemas.openxmlformats.org/officeDocument/2006/relationships/image" Target="../media/image7.png"/><Relationship Id="rId14" Type="http://schemas.openxmlformats.org/officeDocument/2006/relationships/image" Target="../media/image8.svg"/><Relationship Id="rId15" Type="http://schemas.openxmlformats.org/officeDocument/2006/relationships/image" Target="../media/image7.png"/><Relationship Id="rId16" Type="http://schemas.openxmlformats.org/officeDocument/2006/relationships/image" Target="../media/image8.svg"/><Relationship Id="rId17" Type="http://schemas.openxmlformats.org/officeDocument/2006/relationships/image" Target="../media/image32.png"/><Relationship Id="rId18" Type="http://schemas.openxmlformats.org/officeDocument/2006/relationships/image" Target="../media/image33.svg"/><Relationship Id="rId19" Type="http://schemas.openxmlformats.org/officeDocument/2006/relationships/image" Target="../media/image11.png"/><Relationship Id="rId20"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34.png"/><Relationship Id="rId6" Type="http://schemas.openxmlformats.org/officeDocument/2006/relationships/image" Target="../media/image35.svg"/><Relationship Id="rId7" Type="http://schemas.openxmlformats.org/officeDocument/2006/relationships/image" Target="../media/image3.png"/><Relationship Id="rId8" Type="http://schemas.openxmlformats.org/officeDocument/2006/relationships/image" Target="../media/image4.svg"/><Relationship Id="rId9" Type="http://schemas.openxmlformats.org/officeDocument/2006/relationships/image" Target="../media/image5.png"/><Relationship Id="rId10" Type="http://schemas.openxmlformats.org/officeDocument/2006/relationships/image" Target="../media/image6.svg"/><Relationship Id="rId11" Type="http://schemas.openxmlformats.org/officeDocument/2006/relationships/image" Target="../media/image5.png"/><Relationship Id="rId12" Type="http://schemas.openxmlformats.org/officeDocument/2006/relationships/image" Target="../media/image6.svg"/><Relationship Id="rId13" Type="http://schemas.openxmlformats.org/officeDocument/2006/relationships/image" Target="../media/image7.png"/><Relationship Id="rId14" Type="http://schemas.openxmlformats.org/officeDocument/2006/relationships/image" Target="../media/image8.svg"/><Relationship Id="rId15" Type="http://schemas.openxmlformats.org/officeDocument/2006/relationships/image" Target="../media/image7.png"/><Relationship Id="rId16" Type="http://schemas.openxmlformats.org/officeDocument/2006/relationships/image" Target="../media/image8.svg"/><Relationship Id="rId17" Type="http://schemas.openxmlformats.org/officeDocument/2006/relationships/image" Target="../media/image11.png"/><Relationship Id="rId18"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3.png"/><Relationship Id="rId6" Type="http://schemas.openxmlformats.org/officeDocument/2006/relationships/image" Target="../media/image4.svg"/><Relationship Id="rId7" Type="http://schemas.openxmlformats.org/officeDocument/2006/relationships/image" Target="../media/image5.png"/><Relationship Id="rId8" Type="http://schemas.openxmlformats.org/officeDocument/2006/relationships/image" Target="../media/image6.svg"/><Relationship Id="rId9" Type="http://schemas.openxmlformats.org/officeDocument/2006/relationships/image" Target="../media/image5.png"/><Relationship Id="rId10" Type="http://schemas.openxmlformats.org/officeDocument/2006/relationships/image" Target="../media/image6.svg"/><Relationship Id="rId11" Type="http://schemas.openxmlformats.org/officeDocument/2006/relationships/image" Target="../media/image7.png"/><Relationship Id="rId12" Type="http://schemas.openxmlformats.org/officeDocument/2006/relationships/image" Target="../media/image8.svg"/><Relationship Id="rId13" Type="http://schemas.openxmlformats.org/officeDocument/2006/relationships/image" Target="../media/image7.png"/><Relationship Id="rId14" Type="http://schemas.openxmlformats.org/officeDocument/2006/relationships/image" Target="../media/image8.svg"/><Relationship Id="rId15" Type="http://schemas.openxmlformats.org/officeDocument/2006/relationships/image" Target="../media/image32.png"/><Relationship Id="rId16" Type="http://schemas.openxmlformats.org/officeDocument/2006/relationships/image" Target="../media/image33.svg"/><Relationship Id="rId17" Type="http://schemas.openxmlformats.org/officeDocument/2006/relationships/image" Target="../media/image36.png"/><Relationship Id="rId18" Type="http://schemas.openxmlformats.org/officeDocument/2006/relationships/image" Target="../media/image11.png"/><Relationship Id="rId19"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3.png"/><Relationship Id="rId6" Type="http://schemas.openxmlformats.org/officeDocument/2006/relationships/image" Target="../media/image4.svg"/><Relationship Id="rId7" Type="http://schemas.openxmlformats.org/officeDocument/2006/relationships/image" Target="../media/image5.png"/><Relationship Id="rId8" Type="http://schemas.openxmlformats.org/officeDocument/2006/relationships/image" Target="../media/image6.svg"/><Relationship Id="rId9" Type="http://schemas.openxmlformats.org/officeDocument/2006/relationships/image" Target="../media/image5.png"/><Relationship Id="rId10" Type="http://schemas.openxmlformats.org/officeDocument/2006/relationships/image" Target="../media/image6.svg"/><Relationship Id="rId11" Type="http://schemas.openxmlformats.org/officeDocument/2006/relationships/image" Target="../media/image7.png"/><Relationship Id="rId12" Type="http://schemas.openxmlformats.org/officeDocument/2006/relationships/image" Target="../media/image8.svg"/><Relationship Id="rId13" Type="http://schemas.openxmlformats.org/officeDocument/2006/relationships/image" Target="../media/image7.png"/><Relationship Id="rId14" Type="http://schemas.openxmlformats.org/officeDocument/2006/relationships/image" Target="../media/image8.svg"/><Relationship Id="rId15" Type="http://schemas.openxmlformats.org/officeDocument/2006/relationships/image" Target="../media/image32.png"/><Relationship Id="rId16" Type="http://schemas.openxmlformats.org/officeDocument/2006/relationships/image" Target="../media/image33.svg"/><Relationship Id="rId17" Type="http://schemas.openxmlformats.org/officeDocument/2006/relationships/image" Target="../media/image37.png"/><Relationship Id="rId18" Type="http://schemas.openxmlformats.org/officeDocument/2006/relationships/image" Target="../media/image11.png"/><Relationship Id="rId19"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3.png"/><Relationship Id="rId6" Type="http://schemas.openxmlformats.org/officeDocument/2006/relationships/image" Target="../media/image4.svg"/><Relationship Id="rId7" Type="http://schemas.openxmlformats.org/officeDocument/2006/relationships/image" Target="../media/image5.png"/><Relationship Id="rId8" Type="http://schemas.openxmlformats.org/officeDocument/2006/relationships/image" Target="../media/image6.svg"/><Relationship Id="rId9" Type="http://schemas.openxmlformats.org/officeDocument/2006/relationships/image" Target="../media/image5.png"/><Relationship Id="rId10" Type="http://schemas.openxmlformats.org/officeDocument/2006/relationships/image" Target="../media/image6.svg"/><Relationship Id="rId11" Type="http://schemas.openxmlformats.org/officeDocument/2006/relationships/image" Target="../media/image7.png"/><Relationship Id="rId12" Type="http://schemas.openxmlformats.org/officeDocument/2006/relationships/image" Target="../media/image8.svg"/><Relationship Id="rId13" Type="http://schemas.openxmlformats.org/officeDocument/2006/relationships/image" Target="../media/image32.png"/><Relationship Id="rId14" Type="http://schemas.openxmlformats.org/officeDocument/2006/relationships/image" Target="../media/image33.svg"/><Relationship Id="rId15" Type="http://schemas.openxmlformats.org/officeDocument/2006/relationships/image" Target="../media/image38.png"/><Relationship Id="rId16" Type="http://schemas.openxmlformats.org/officeDocument/2006/relationships/image" Target="../media/image11.png"/><Relationship Id="rId17"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svg"/><Relationship Id="rId3" Type="http://schemas.openxmlformats.org/officeDocument/2006/relationships/image" Target="../media/image1.png"/><Relationship Id="rId4" Type="http://schemas.openxmlformats.org/officeDocument/2006/relationships/image" Target="../media/image2.svg"/><Relationship Id="rId5" Type="http://schemas.openxmlformats.org/officeDocument/2006/relationships/image" Target="../media/image3.png"/><Relationship Id="rId6" Type="http://schemas.openxmlformats.org/officeDocument/2006/relationships/image" Target="../media/image4.svg"/><Relationship Id="rId7" Type="http://schemas.openxmlformats.org/officeDocument/2006/relationships/image" Target="../media/image5.png"/><Relationship Id="rId8" Type="http://schemas.openxmlformats.org/officeDocument/2006/relationships/image" Target="../media/image6.svg"/><Relationship Id="rId9" Type="http://schemas.openxmlformats.org/officeDocument/2006/relationships/image" Target="../media/image5.png"/><Relationship Id="rId10" Type="http://schemas.openxmlformats.org/officeDocument/2006/relationships/image" Target="../media/image6.svg"/><Relationship Id="rId11" Type="http://schemas.openxmlformats.org/officeDocument/2006/relationships/image" Target="../media/image7.png"/><Relationship Id="rId12" Type="http://schemas.openxmlformats.org/officeDocument/2006/relationships/image" Target="../media/image8.svg"/><Relationship Id="rId13" Type="http://schemas.openxmlformats.org/officeDocument/2006/relationships/image" Target="../media/image32.png"/><Relationship Id="rId14" Type="http://schemas.openxmlformats.org/officeDocument/2006/relationships/image" Target="../media/image33.svg"/><Relationship Id="rId15" Type="http://schemas.openxmlformats.org/officeDocument/2006/relationships/image" Target="../media/image39.png"/><Relationship Id="rId16" Type="http://schemas.openxmlformats.org/officeDocument/2006/relationships/image" Target="../media/image11.png"/><Relationship Id="rId17" Type="http://schemas.openxmlformats.org/officeDocument/2006/relationships/slideLayout" Target="../slideLayouts/slideLayout1.xml"/><Relationship Id="rId18"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cfef1"/>
        </a:solidFill>
      </p:bgPr>
    </p:bg>
    <p:spTree>
      <p:nvGrpSpPr>
        <p:cNvPr id="1" name=""/>
        <p:cNvGrpSpPr/>
        <p:nvPr/>
      </p:nvGrpSpPr>
      <p:grpSpPr>
        <a:xfrm>
          <a:off x="0" y="0"/>
          <a:ext cx="0" cy="0"/>
          <a:chOff x="0" y="0"/>
          <a:chExt cx="0" cy="0"/>
        </a:xfrm>
      </p:grpSpPr>
      <p:grpSp>
        <p:nvGrpSpPr>
          <p:cNvPr id="65" name="Group 2"/>
          <p:cNvGrpSpPr/>
          <p:nvPr/>
        </p:nvGrpSpPr>
        <p:grpSpPr>
          <a:xfrm>
            <a:off x="-1256400" y="-65160"/>
            <a:ext cx="20800080" cy="10416960"/>
            <a:chOff x="-1256400" y="-65160"/>
            <a:chExt cx="20800080" cy="10416960"/>
          </a:xfrm>
        </p:grpSpPr>
        <p:sp>
          <p:nvSpPr>
            <p:cNvPr id="66" name="Freeform 3"/>
            <p:cNvSpPr/>
            <p:nvPr/>
          </p:nvSpPr>
          <p:spPr>
            <a:xfrm>
              <a:off x="-1256400" y="-65160"/>
              <a:ext cx="10416960" cy="10416960"/>
            </a:xfrm>
            <a:custGeom>
              <a:avLst/>
              <a:gdLst>
                <a:gd name="textAreaLeft" fmla="*/ 0 w 10416960"/>
                <a:gd name="textAreaRight" fmla="*/ 10417680 w 10416960"/>
                <a:gd name="textAreaTop" fmla="*/ 0 h 10416960"/>
                <a:gd name="textAreaBottom" fmla="*/ 10417680 h 10416960"/>
              </a:gdLst>
              <a:ahLst/>
              <a:cxnLst/>
              <a:rect l="textAreaLeft" t="textAreaTop" r="textAreaRight" b="textAreaBottom"/>
              <a:pathLst>
                <a:path w="13890143" h="13890143">
                  <a:moveTo>
                    <a:pt x="0" y="0"/>
                  </a:moveTo>
                  <a:lnTo>
                    <a:pt x="13890143" y="0"/>
                  </a:lnTo>
                  <a:lnTo>
                    <a:pt x="13890143" y="13890143"/>
                  </a:lnTo>
                  <a:lnTo>
                    <a:pt x="0" y="13890143"/>
                  </a:lnTo>
                  <a:lnTo>
                    <a:pt x="0" y="0"/>
                  </a:lnTo>
                  <a:close/>
                </a:path>
              </a:pathLst>
            </a:custGeom>
            <a:blipFill rotWithShape="0">
              <a:blip r:embed="rId1">
                <a:extLst>
                  <a:ext uri="{96DAC541-7B7A-43D3-8B79-37D633B846F1}">
                    <asvg:svgBlip xmlns:asvg="http://schemas.microsoft.com/office/drawing/2016/SVG/main" r:embed="rId2"/>
                  </a:ext>
                </a:extLst>
                <a:alphaModFix amt="2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67" name="Freeform 4"/>
            <p:cNvSpPr/>
            <p:nvPr/>
          </p:nvSpPr>
          <p:spPr>
            <a:xfrm>
              <a:off x="9126720" y="-65160"/>
              <a:ext cx="10416960" cy="10416960"/>
            </a:xfrm>
            <a:custGeom>
              <a:avLst/>
              <a:gdLst>
                <a:gd name="textAreaLeft" fmla="*/ 0 w 10416960"/>
                <a:gd name="textAreaRight" fmla="*/ 10417680 w 10416960"/>
                <a:gd name="textAreaTop" fmla="*/ 0 h 10416960"/>
                <a:gd name="textAreaBottom" fmla="*/ 10417680 h 10416960"/>
              </a:gdLst>
              <a:ahLst/>
              <a:cxnLst/>
              <a:rect l="textAreaLeft" t="textAreaTop" r="textAreaRight" b="textAreaBottom"/>
              <a:pathLst>
                <a:path w="13890143" h="13890143">
                  <a:moveTo>
                    <a:pt x="0" y="0"/>
                  </a:moveTo>
                  <a:lnTo>
                    <a:pt x="13890143" y="0"/>
                  </a:lnTo>
                  <a:lnTo>
                    <a:pt x="13890143" y="13890143"/>
                  </a:lnTo>
                  <a:lnTo>
                    <a:pt x="0" y="13890143"/>
                  </a:lnTo>
                  <a:lnTo>
                    <a:pt x="0" y="0"/>
                  </a:lnTo>
                  <a:close/>
                </a:path>
              </a:pathLst>
            </a:custGeom>
            <a:blipFill rotWithShape="0">
              <a:blip r:embed="rId3">
                <a:extLst>
                  <a:ext uri="{96DAC541-7B7A-43D3-8B79-37D633B846F1}">
                    <asvg:svgBlip xmlns:asvg="http://schemas.microsoft.com/office/drawing/2016/SVG/main" r:embed="rId4"/>
                  </a:ext>
                </a:extLst>
                <a:alphaModFix amt="2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sp>
        <p:nvSpPr>
          <p:cNvPr id="68" name="TextBox 5"/>
          <p:cNvSpPr/>
          <p:nvPr/>
        </p:nvSpPr>
        <p:spPr>
          <a:xfrm>
            <a:off x="3905280" y="2278080"/>
            <a:ext cx="10476720" cy="5551560"/>
          </a:xfrm>
          <a:prstGeom prst="rect">
            <a:avLst/>
          </a:prstGeom>
          <a:noFill/>
          <a:ln w="0">
            <a:noFill/>
          </a:ln>
        </p:spPr>
        <p:style>
          <a:lnRef idx="0"/>
          <a:fillRef idx="0"/>
          <a:effectRef idx="0"/>
          <a:fontRef idx="minor"/>
        </p:style>
        <p:txBody>
          <a:bodyPr lIns="0" rIns="0" tIns="0" bIns="0" anchor="t">
            <a:spAutoFit/>
          </a:bodyPr>
          <a:p>
            <a:pPr algn="ctr" defTabSz="914400">
              <a:lnSpc>
                <a:spcPct val="115000"/>
              </a:lnSpc>
              <a:spcBef>
                <a:spcPts val="1191"/>
              </a:spcBef>
              <a:spcAft>
                <a:spcPts val="992"/>
              </a:spcAft>
            </a:pPr>
            <a:r>
              <a:rPr b="1" lang="en-US" sz="10560" strike="noStrike" u="none">
                <a:solidFill>
                  <a:srgbClr val="2e2e2e"/>
                </a:solidFill>
                <a:effectLst/>
                <a:uFillTx/>
                <a:latin typeface="Times New Roman"/>
                <a:ea typeface="Cy Grotesk Key Bold"/>
              </a:rPr>
              <a:t>Data Visualization Early Internship </a:t>
            </a:r>
            <a:endParaRPr b="0" lang="en-IN" sz="10560" strike="noStrike" u="none">
              <a:solidFill>
                <a:srgbClr val="000000"/>
              </a:solidFill>
              <a:effectLst/>
              <a:uFillTx/>
              <a:latin typeface="Times New Roman"/>
            </a:endParaRPr>
          </a:p>
        </p:txBody>
      </p:sp>
      <p:sp>
        <p:nvSpPr>
          <p:cNvPr id="69" name="Freeform 6"/>
          <p:cNvSpPr/>
          <p:nvPr/>
        </p:nvSpPr>
        <p:spPr>
          <a:xfrm flipV="1" rot="12220200">
            <a:off x="14693040" y="1354680"/>
            <a:ext cx="3616200" cy="3832560"/>
          </a:xfrm>
          <a:custGeom>
            <a:avLst/>
            <a:gdLst>
              <a:gd name="textAreaLeft" fmla="*/ 0 w 3616200"/>
              <a:gd name="textAreaRight" fmla="*/ 3616920 w 3616200"/>
              <a:gd name="textAreaTop" fmla="*/ 360 h 3832560"/>
              <a:gd name="textAreaBottom" fmla="*/ 3833640 h 3832560"/>
            </a:gdLst>
            <a:ahLst/>
            <a:cxnLst/>
            <a:rect l="textAreaLeft" t="textAreaTop" r="textAreaRight" b="textAreaBottom"/>
            <a:pathLst>
              <a:path w="3617028" h="3833073">
                <a:moveTo>
                  <a:pt x="0" y="3833074"/>
                </a:moveTo>
                <a:lnTo>
                  <a:pt x="3617027" y="3833074"/>
                </a:lnTo>
                <a:lnTo>
                  <a:pt x="3617027" y="0"/>
                </a:lnTo>
                <a:lnTo>
                  <a:pt x="0" y="0"/>
                </a:lnTo>
                <a:lnTo>
                  <a:pt x="0" y="3833074"/>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70" name="Freeform 7"/>
          <p:cNvSpPr/>
          <p:nvPr/>
        </p:nvSpPr>
        <p:spPr>
          <a:xfrm flipV="1" rot="2229000">
            <a:off x="54000" y="2318400"/>
            <a:ext cx="3616200" cy="3832200"/>
          </a:xfrm>
          <a:custGeom>
            <a:avLst/>
            <a:gdLst>
              <a:gd name="textAreaLeft" fmla="*/ 0 w 3616200"/>
              <a:gd name="textAreaRight" fmla="*/ 3616920 w 3616200"/>
              <a:gd name="textAreaTop" fmla="*/ 360 h 3832200"/>
              <a:gd name="textAreaBottom" fmla="*/ 3833280 h 3832200"/>
            </a:gdLst>
            <a:ahLst/>
            <a:cxnLst/>
            <a:rect l="textAreaLeft" t="textAreaTop" r="textAreaRight" b="textAreaBottom"/>
            <a:pathLst>
              <a:path w="3617028" h="3833073">
                <a:moveTo>
                  <a:pt x="0" y="3833073"/>
                </a:moveTo>
                <a:lnTo>
                  <a:pt x="3617028" y="3833073"/>
                </a:lnTo>
                <a:lnTo>
                  <a:pt x="3617028" y="0"/>
                </a:lnTo>
                <a:lnTo>
                  <a:pt x="0" y="0"/>
                </a:lnTo>
                <a:lnTo>
                  <a:pt x="0" y="3833073"/>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nvGrpSpPr>
          <p:cNvPr id="71" name="Group 8"/>
          <p:cNvGrpSpPr/>
          <p:nvPr/>
        </p:nvGrpSpPr>
        <p:grpSpPr>
          <a:xfrm>
            <a:off x="-791280" y="9114480"/>
            <a:ext cx="19870200" cy="3461400"/>
            <a:chOff x="-791280" y="9114480"/>
            <a:chExt cx="19870200" cy="3461400"/>
          </a:xfrm>
        </p:grpSpPr>
        <p:sp>
          <p:nvSpPr>
            <p:cNvPr id="72" name="Freeform 9"/>
            <p:cNvSpPr/>
            <p:nvPr/>
          </p:nvSpPr>
          <p:spPr>
            <a:xfrm>
              <a:off x="-791280" y="9114480"/>
              <a:ext cx="19870200" cy="3461400"/>
            </a:xfrm>
            <a:custGeom>
              <a:avLst/>
              <a:gdLst>
                <a:gd name="textAreaLeft" fmla="*/ 0 w 19870200"/>
                <a:gd name="textAreaRight" fmla="*/ 19870920 w 19870200"/>
                <a:gd name="textAreaTop" fmla="*/ 0 h 3461400"/>
                <a:gd name="textAreaBottom" fmla="*/ 3462120 h 3461400"/>
              </a:gdLst>
              <a:ahLst/>
              <a:cxnLst/>
              <a:rect l="textAreaLeft" t="textAreaTop" r="textAreaRight" b="textAreaBottom"/>
              <a:pathLst>
                <a:path w="4664982" h="812800">
                  <a:moveTo>
                    <a:pt x="2332491" y="0"/>
                  </a:moveTo>
                  <a:cubicBezTo>
                    <a:pt x="1044292" y="0"/>
                    <a:pt x="0" y="181951"/>
                    <a:pt x="0" y="406400"/>
                  </a:cubicBezTo>
                  <a:cubicBezTo>
                    <a:pt x="0" y="630849"/>
                    <a:pt x="1044292" y="812800"/>
                    <a:pt x="2332491" y="812800"/>
                  </a:cubicBezTo>
                  <a:cubicBezTo>
                    <a:pt x="3620689" y="812800"/>
                    <a:pt x="4664982" y="630849"/>
                    <a:pt x="4664982" y="406400"/>
                  </a:cubicBezTo>
                  <a:cubicBezTo>
                    <a:pt x="4664982" y="181951"/>
                    <a:pt x="3620689" y="0"/>
                    <a:pt x="2332491" y="0"/>
                  </a:cubicBezTo>
                  <a:close/>
                </a:path>
              </a:pathLst>
            </a:custGeom>
            <a:solidFill>
              <a:srgbClr val="ffbab3"/>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73" name="TextBox 10"/>
            <p:cNvSpPr/>
            <p:nvPr/>
          </p:nvSpPr>
          <p:spPr>
            <a:xfrm>
              <a:off x="1071360" y="9195840"/>
              <a:ext cx="16144200" cy="305568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3498"/>
                </a:lnSpc>
              </a:pPr>
              <a:endParaRPr b="0" lang="en-US" sz="1800" strike="noStrike" u="none">
                <a:solidFill>
                  <a:schemeClr val="dk1"/>
                </a:solidFill>
                <a:effectLst/>
                <a:uFillTx/>
                <a:latin typeface="Calibri"/>
              </a:endParaRPr>
            </a:p>
          </p:txBody>
        </p:sp>
      </p:grpSp>
      <p:sp>
        <p:nvSpPr>
          <p:cNvPr id="74" name="Freeform 13"/>
          <p:cNvSpPr/>
          <p:nvPr/>
        </p:nvSpPr>
        <p:spPr>
          <a:xfrm rot="373200">
            <a:off x="11873880" y="1478520"/>
            <a:ext cx="2962080" cy="666000"/>
          </a:xfrm>
          <a:custGeom>
            <a:avLst/>
            <a:gdLst>
              <a:gd name="textAreaLeft" fmla="*/ 0 w 2962080"/>
              <a:gd name="textAreaRight" fmla="*/ 2962800 w 2962080"/>
              <a:gd name="textAreaTop" fmla="*/ 0 h 666000"/>
              <a:gd name="textAreaBottom" fmla="*/ 666720 h 666000"/>
            </a:gdLst>
            <a:ahLst/>
            <a:cxnLst/>
            <a:rect l="textAreaLeft" t="textAreaTop" r="textAreaRight" b="textAreaBottom"/>
            <a:pathLst>
              <a:path w="2962746" h="666618">
                <a:moveTo>
                  <a:pt x="0" y="0"/>
                </a:moveTo>
                <a:lnTo>
                  <a:pt x="2962746" y="0"/>
                </a:lnTo>
                <a:lnTo>
                  <a:pt x="2962746" y="666618"/>
                </a:lnTo>
                <a:lnTo>
                  <a:pt x="0" y="666618"/>
                </a:lnTo>
                <a:lnTo>
                  <a:pt x="0" y="0"/>
                </a:lnTo>
                <a:close/>
              </a:path>
            </a:pathLst>
          </a:custGeom>
          <a:blipFill rotWithShape="0">
            <a:blip r:embed="rId9">
              <a:extLst>
                <a:ext uri="{96DAC541-7B7A-43D3-8B79-37D633B846F1}">
                  <asvg:svgBlip xmlns:asvg="http://schemas.microsoft.com/office/drawing/2016/SVG/main" r:embed="rId1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75" name="Freeform 14"/>
          <p:cNvSpPr/>
          <p:nvPr/>
        </p:nvSpPr>
        <p:spPr>
          <a:xfrm rot="21132600">
            <a:off x="3120840" y="1282320"/>
            <a:ext cx="2962080" cy="666000"/>
          </a:xfrm>
          <a:custGeom>
            <a:avLst/>
            <a:gdLst>
              <a:gd name="textAreaLeft" fmla="*/ 0 w 2962080"/>
              <a:gd name="textAreaRight" fmla="*/ 2962800 w 2962080"/>
              <a:gd name="textAreaTop" fmla="*/ 0 h 666000"/>
              <a:gd name="textAreaBottom" fmla="*/ 666720 h 666000"/>
            </a:gdLst>
            <a:ahLst/>
            <a:cxnLst/>
            <a:rect l="textAreaLeft" t="textAreaTop" r="textAreaRight" b="textAreaBottom"/>
            <a:pathLst>
              <a:path w="2962746" h="666618">
                <a:moveTo>
                  <a:pt x="0" y="0"/>
                </a:moveTo>
                <a:lnTo>
                  <a:pt x="2962746" y="0"/>
                </a:lnTo>
                <a:lnTo>
                  <a:pt x="2962746" y="666617"/>
                </a:lnTo>
                <a:lnTo>
                  <a:pt x="0" y="666617"/>
                </a:lnTo>
                <a:lnTo>
                  <a:pt x="0" y="0"/>
                </a:lnTo>
                <a:close/>
              </a:path>
            </a:pathLst>
          </a:custGeom>
          <a:blipFill rotWithShape="0">
            <a:blip r:embed="rId11">
              <a:extLst>
                <a:ext uri="{96DAC541-7B7A-43D3-8B79-37D633B846F1}">
                  <asvg:svgBlip xmlns:asvg="http://schemas.microsoft.com/office/drawing/2016/SVG/main" r:embed="rId1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76" name="Freeform 15"/>
          <p:cNvSpPr/>
          <p:nvPr/>
        </p:nvSpPr>
        <p:spPr>
          <a:xfrm>
            <a:off x="8641080" y="1141200"/>
            <a:ext cx="1005480" cy="1005480"/>
          </a:xfrm>
          <a:custGeom>
            <a:avLst/>
            <a:gdLst>
              <a:gd name="textAreaLeft" fmla="*/ 0 w 1005480"/>
              <a:gd name="textAreaRight" fmla="*/ 1006200 w 1005480"/>
              <a:gd name="textAreaTop" fmla="*/ 0 h 1005480"/>
              <a:gd name="textAreaBottom" fmla="*/ 1006200 h 1005480"/>
            </a:gdLst>
            <a:ahLst/>
            <a:cxnLst/>
            <a:rect l="textAreaLeft" t="textAreaTop" r="textAreaRight" b="textAreaBottom"/>
            <a:pathLst>
              <a:path w="1006082" h="1006082">
                <a:moveTo>
                  <a:pt x="0" y="0"/>
                </a:moveTo>
                <a:lnTo>
                  <a:pt x="1006082" y="0"/>
                </a:lnTo>
                <a:lnTo>
                  <a:pt x="1006082" y="1006082"/>
                </a:lnTo>
                <a:lnTo>
                  <a:pt x="0" y="1006082"/>
                </a:lnTo>
                <a:lnTo>
                  <a:pt x="0" y="0"/>
                </a:lnTo>
                <a:close/>
              </a:path>
            </a:pathLst>
          </a:custGeom>
          <a:blipFill rotWithShape="0">
            <a:blip r:embed="rId13">
              <a:extLst>
                <a:ext uri="{96DAC541-7B7A-43D3-8B79-37D633B846F1}">
                  <asvg:svgBlip xmlns:asvg="http://schemas.microsoft.com/office/drawing/2016/SVG/main" r:embed="rId1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77" name="Freeform 16"/>
          <p:cNvSpPr/>
          <p:nvPr/>
        </p:nvSpPr>
        <p:spPr>
          <a:xfrm rot="20131200">
            <a:off x="14720400" y="-3496680"/>
            <a:ext cx="5076000" cy="4808520"/>
          </a:xfrm>
          <a:custGeom>
            <a:avLst/>
            <a:gdLst>
              <a:gd name="textAreaLeft" fmla="*/ 0 w 5076000"/>
              <a:gd name="textAreaRight" fmla="*/ 5076720 w 5076000"/>
              <a:gd name="textAreaTop" fmla="*/ 0 h 4808520"/>
              <a:gd name="textAreaBottom" fmla="*/ 4809240 h 4808520"/>
            </a:gdLst>
            <a:ahLst/>
            <a:cxnLst/>
            <a:rect l="textAreaLeft" t="textAreaTop" r="textAreaRight" b="textAreaBottom"/>
            <a:pathLst>
              <a:path w="5076802" h="4809116">
                <a:moveTo>
                  <a:pt x="0" y="0"/>
                </a:moveTo>
                <a:lnTo>
                  <a:pt x="5076802" y="0"/>
                </a:lnTo>
                <a:lnTo>
                  <a:pt x="5076802" y="4809116"/>
                </a:lnTo>
                <a:lnTo>
                  <a:pt x="0" y="4809116"/>
                </a:lnTo>
                <a:lnTo>
                  <a:pt x="0" y="0"/>
                </a:lnTo>
                <a:close/>
              </a:path>
            </a:pathLst>
          </a:custGeom>
          <a:blipFill rotWithShape="0">
            <a:blip r:embed="rId15">
              <a:extLst>
                <a:ext uri="{96DAC541-7B7A-43D3-8B79-37D633B846F1}">
                  <asvg:svgBlip xmlns:asvg="http://schemas.microsoft.com/office/drawing/2016/SVG/main" r:embed="rId1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78" name="Freeform 17"/>
          <p:cNvSpPr/>
          <p:nvPr/>
        </p:nvSpPr>
        <p:spPr>
          <a:xfrm rot="621600">
            <a:off x="-2538000" y="-2671560"/>
            <a:ext cx="5076000" cy="4808520"/>
          </a:xfrm>
          <a:custGeom>
            <a:avLst/>
            <a:gdLst>
              <a:gd name="textAreaLeft" fmla="*/ 0 w 5076000"/>
              <a:gd name="textAreaRight" fmla="*/ 5076720 w 5076000"/>
              <a:gd name="textAreaTop" fmla="*/ 0 h 4808520"/>
              <a:gd name="textAreaBottom" fmla="*/ 4809240 h 4808520"/>
            </a:gdLst>
            <a:ahLst/>
            <a:cxnLst/>
            <a:rect l="textAreaLeft" t="textAreaTop" r="textAreaRight" b="textAreaBottom"/>
            <a:pathLst>
              <a:path w="5076802" h="4809116">
                <a:moveTo>
                  <a:pt x="0" y="0"/>
                </a:moveTo>
                <a:lnTo>
                  <a:pt x="5076802" y="0"/>
                </a:lnTo>
                <a:lnTo>
                  <a:pt x="5076802" y="4809116"/>
                </a:lnTo>
                <a:lnTo>
                  <a:pt x="0" y="4809116"/>
                </a:lnTo>
                <a:lnTo>
                  <a:pt x="0" y="0"/>
                </a:lnTo>
                <a:close/>
              </a:path>
            </a:pathLst>
          </a:custGeom>
          <a:blipFill rotWithShape="0">
            <a:blip r:embed="rId17">
              <a:extLst>
                <a:ext uri="{96DAC541-7B7A-43D3-8B79-37D633B846F1}">
                  <asvg:svgBlip xmlns:asvg="http://schemas.microsoft.com/office/drawing/2016/SVG/main" r:embed="rId1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79" name="Freeform 18"/>
          <p:cNvSpPr/>
          <p:nvPr/>
        </p:nvSpPr>
        <p:spPr>
          <a:xfrm>
            <a:off x="6912000" y="190080"/>
            <a:ext cx="3996360" cy="598680"/>
          </a:xfrm>
          <a:custGeom>
            <a:avLst/>
            <a:gdLst>
              <a:gd name="textAreaLeft" fmla="*/ 0 w 3996360"/>
              <a:gd name="textAreaRight" fmla="*/ 3997080 w 3996360"/>
              <a:gd name="textAreaTop" fmla="*/ 0 h 598680"/>
              <a:gd name="textAreaBottom" fmla="*/ 599400 h 598680"/>
            </a:gdLst>
            <a:ahLst/>
            <a:cxnLst/>
            <a:rect l="textAreaLeft" t="textAreaTop" r="textAreaRight" b="textAreaBottom"/>
            <a:pathLst>
              <a:path w="3996900" h="599535">
                <a:moveTo>
                  <a:pt x="0" y="0"/>
                </a:moveTo>
                <a:lnTo>
                  <a:pt x="3996900" y="0"/>
                </a:lnTo>
                <a:lnTo>
                  <a:pt x="3996900" y="599535"/>
                </a:lnTo>
                <a:lnTo>
                  <a:pt x="0" y="599535"/>
                </a:lnTo>
                <a:lnTo>
                  <a:pt x="0" y="0"/>
                </a:lnTo>
                <a:close/>
              </a:path>
            </a:pathLst>
          </a:custGeom>
          <a:blipFill rotWithShape="0">
            <a:blip r:embed="rId19"/>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80" name="TextBox 19"/>
          <p:cNvSpPr/>
          <p:nvPr/>
        </p:nvSpPr>
        <p:spPr>
          <a:xfrm>
            <a:off x="5092920" y="7580520"/>
            <a:ext cx="8101080" cy="3293640"/>
          </a:xfrm>
          <a:prstGeom prst="rect">
            <a:avLst/>
          </a:prstGeom>
          <a:noFill/>
          <a:ln w="0">
            <a:noFill/>
          </a:ln>
        </p:spPr>
        <p:style>
          <a:lnRef idx="0"/>
          <a:fillRef idx="0"/>
          <a:effectRef idx="0"/>
          <a:fontRef idx="minor"/>
        </p:style>
        <p:txBody>
          <a:bodyPr lIns="0" rIns="0" tIns="0" bIns="0" anchor="t">
            <a:spAutoFit/>
          </a:bodyPr>
          <a:p>
            <a:pPr algn="ctr" defTabSz="914400">
              <a:lnSpc>
                <a:spcPts val="5187"/>
              </a:lnSpc>
            </a:pPr>
            <a:endParaRPr b="0" lang="en-IN" sz="4330" strike="noStrike" u="none">
              <a:solidFill>
                <a:srgbClr val="000000"/>
              </a:solidFill>
              <a:effectLst/>
              <a:uFillTx/>
              <a:latin typeface="Arial"/>
            </a:endParaRPr>
          </a:p>
          <a:p>
            <a:pPr algn="ctr" defTabSz="914400">
              <a:lnSpc>
                <a:spcPts val="5187"/>
              </a:lnSpc>
            </a:pPr>
            <a:endParaRPr b="0" lang="en-IN" sz="4330" strike="noStrike" u="none">
              <a:solidFill>
                <a:srgbClr val="000000"/>
              </a:solidFill>
              <a:effectLst/>
              <a:uFillTx/>
              <a:latin typeface="Arial"/>
            </a:endParaRPr>
          </a:p>
          <a:p>
            <a:pPr algn="ctr" defTabSz="914400">
              <a:lnSpc>
                <a:spcPts val="5187"/>
              </a:lnSpc>
            </a:pPr>
            <a:endParaRPr b="0" lang="en-IN" sz="4330" strike="noStrike" u="none">
              <a:solidFill>
                <a:srgbClr val="000000"/>
              </a:solidFill>
              <a:effectLst/>
              <a:uFillTx/>
              <a:latin typeface="Arial"/>
            </a:endParaRPr>
          </a:p>
          <a:p>
            <a:pPr algn="ctr" defTabSz="914400">
              <a:lnSpc>
                <a:spcPts val="5187"/>
              </a:lnSpc>
            </a:pPr>
            <a:endParaRPr b="0" lang="en-IN" sz="4330" strike="noStrike" u="none">
              <a:solidFill>
                <a:srgbClr val="000000"/>
              </a:solidFill>
              <a:effectLst/>
              <a:uFillTx/>
              <a:latin typeface="Arial"/>
            </a:endParaRPr>
          </a:p>
          <a:p>
            <a:pPr algn="ctr" defTabSz="914400">
              <a:lnSpc>
                <a:spcPts val="5187"/>
              </a:lnSpc>
            </a:pPr>
            <a:r>
              <a:rPr b="0" lang="en-US" sz="4330" strike="noStrike" u="none">
                <a:solidFill>
                  <a:srgbClr val="191919"/>
                </a:solidFill>
                <a:effectLst/>
                <a:uFillTx/>
                <a:latin typeface="Cy Grotesk Key"/>
                <a:ea typeface="Cy Grotesk Key"/>
              </a:rPr>
              <a:t>By Team 4</a:t>
            </a:r>
            <a:endParaRPr b="0" lang="en-IN" sz="4330" strike="noStrike" u="none">
              <a:solidFill>
                <a:srgbClr val="000000"/>
              </a:solidFill>
              <a:effectLst/>
              <a:uFillTx/>
              <a:latin typeface="Arial"/>
            </a:endParaRPr>
          </a:p>
        </p:txBody>
      </p:sp>
    </p:spTree>
  </p:cSld>
  <p:transition spd="slow">
    <p:fade/>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cfef1"/>
        </a:solidFill>
      </p:bgPr>
    </p:bg>
    <p:spTree>
      <p:nvGrpSpPr>
        <p:cNvPr id="1" name=""/>
        <p:cNvGrpSpPr/>
        <p:nvPr/>
      </p:nvGrpSpPr>
      <p:grpSpPr>
        <a:xfrm>
          <a:off x="0" y="0"/>
          <a:ext cx="0" cy="0"/>
          <a:chOff x="0" y="0"/>
          <a:chExt cx="0" cy="0"/>
        </a:xfrm>
      </p:grpSpPr>
      <p:grpSp>
        <p:nvGrpSpPr>
          <p:cNvPr id="267" name="Group 2"/>
          <p:cNvGrpSpPr/>
          <p:nvPr/>
        </p:nvGrpSpPr>
        <p:grpSpPr>
          <a:xfrm>
            <a:off x="-1256400" y="-65160"/>
            <a:ext cx="20800080" cy="10416960"/>
            <a:chOff x="-1256400" y="-65160"/>
            <a:chExt cx="20800080" cy="10416960"/>
          </a:xfrm>
        </p:grpSpPr>
        <p:sp>
          <p:nvSpPr>
            <p:cNvPr id="268" name="Freeform 3"/>
            <p:cNvSpPr/>
            <p:nvPr/>
          </p:nvSpPr>
          <p:spPr>
            <a:xfrm>
              <a:off x="-1256400" y="-65160"/>
              <a:ext cx="10416960" cy="10416960"/>
            </a:xfrm>
            <a:custGeom>
              <a:avLst/>
              <a:gdLst>
                <a:gd name="textAreaLeft" fmla="*/ 0 w 10416960"/>
                <a:gd name="textAreaRight" fmla="*/ 10417680 w 10416960"/>
                <a:gd name="textAreaTop" fmla="*/ 0 h 10416960"/>
                <a:gd name="textAreaBottom" fmla="*/ 10417680 h 10416960"/>
              </a:gdLst>
              <a:ahLst/>
              <a:cxnLst/>
              <a:rect l="textAreaLeft" t="textAreaTop" r="textAreaRight" b="textAreaBottom"/>
              <a:pathLst>
                <a:path w="13890143" h="13890143">
                  <a:moveTo>
                    <a:pt x="0" y="0"/>
                  </a:moveTo>
                  <a:lnTo>
                    <a:pt x="13890143" y="0"/>
                  </a:lnTo>
                  <a:lnTo>
                    <a:pt x="13890143" y="13890143"/>
                  </a:lnTo>
                  <a:lnTo>
                    <a:pt x="0" y="13890143"/>
                  </a:lnTo>
                  <a:lnTo>
                    <a:pt x="0" y="0"/>
                  </a:lnTo>
                  <a:close/>
                </a:path>
              </a:pathLst>
            </a:custGeom>
            <a:blipFill rotWithShape="0">
              <a:blip r:embed="rId1">
                <a:extLst>
                  <a:ext uri="{96DAC541-7B7A-43D3-8B79-37D633B846F1}">
                    <asvg:svgBlip xmlns:asvg="http://schemas.microsoft.com/office/drawing/2016/SVG/main" r:embed="rId2"/>
                  </a:ext>
                </a:extLst>
                <a:alphaModFix amt="2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69" name="Freeform 4"/>
            <p:cNvSpPr/>
            <p:nvPr/>
          </p:nvSpPr>
          <p:spPr>
            <a:xfrm>
              <a:off x="9126720" y="-65160"/>
              <a:ext cx="10416960" cy="10416960"/>
            </a:xfrm>
            <a:custGeom>
              <a:avLst/>
              <a:gdLst>
                <a:gd name="textAreaLeft" fmla="*/ 0 w 10416960"/>
                <a:gd name="textAreaRight" fmla="*/ 10417680 w 10416960"/>
                <a:gd name="textAreaTop" fmla="*/ 0 h 10416960"/>
                <a:gd name="textAreaBottom" fmla="*/ 10417680 h 10416960"/>
              </a:gdLst>
              <a:ahLst/>
              <a:cxnLst/>
              <a:rect l="textAreaLeft" t="textAreaTop" r="textAreaRight" b="textAreaBottom"/>
              <a:pathLst>
                <a:path w="13890143" h="13890143">
                  <a:moveTo>
                    <a:pt x="0" y="0"/>
                  </a:moveTo>
                  <a:lnTo>
                    <a:pt x="13890143" y="0"/>
                  </a:lnTo>
                  <a:lnTo>
                    <a:pt x="13890143" y="13890143"/>
                  </a:lnTo>
                  <a:lnTo>
                    <a:pt x="0" y="13890143"/>
                  </a:lnTo>
                  <a:lnTo>
                    <a:pt x="0" y="0"/>
                  </a:lnTo>
                  <a:close/>
                </a:path>
              </a:pathLst>
            </a:custGeom>
            <a:blipFill rotWithShape="0">
              <a:blip r:embed="rId3">
                <a:extLst>
                  <a:ext uri="{96DAC541-7B7A-43D3-8B79-37D633B846F1}">
                    <asvg:svgBlip xmlns:asvg="http://schemas.microsoft.com/office/drawing/2016/SVG/main" r:embed="rId4"/>
                  </a:ext>
                </a:extLst>
                <a:alphaModFix amt="2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grpSp>
        <p:nvGrpSpPr>
          <p:cNvPr id="270" name="Group 6"/>
          <p:cNvGrpSpPr/>
          <p:nvPr/>
        </p:nvGrpSpPr>
        <p:grpSpPr>
          <a:xfrm>
            <a:off x="-2088000" y="8306280"/>
            <a:ext cx="23031720" cy="4934520"/>
            <a:chOff x="-2088000" y="8306280"/>
            <a:chExt cx="23031720" cy="4934520"/>
          </a:xfrm>
        </p:grpSpPr>
        <p:sp>
          <p:nvSpPr>
            <p:cNvPr id="271" name="Freeform 7"/>
            <p:cNvSpPr/>
            <p:nvPr/>
          </p:nvSpPr>
          <p:spPr>
            <a:xfrm>
              <a:off x="-2088000" y="9925560"/>
              <a:ext cx="23031720" cy="3315240"/>
            </a:xfrm>
            <a:custGeom>
              <a:avLst/>
              <a:gdLst>
                <a:gd name="textAreaLeft" fmla="*/ 0 w 23031720"/>
                <a:gd name="textAreaRight" fmla="*/ 23032440 w 23031720"/>
                <a:gd name="textAreaTop" fmla="*/ 0 h 3315240"/>
                <a:gd name="textAreaBottom" fmla="*/ 3315960 h 3315240"/>
              </a:gdLst>
              <a:ahLst/>
              <a:cxnLst/>
              <a:rect l="textAreaLeft" t="textAreaTop" r="textAreaRight" b="textAreaBottom"/>
              <a:pathLst>
                <a:path w="812800" h="117011">
                  <a:moveTo>
                    <a:pt x="0" y="0"/>
                  </a:moveTo>
                  <a:lnTo>
                    <a:pt x="812800" y="0"/>
                  </a:lnTo>
                  <a:lnTo>
                    <a:pt x="812800" y="117011"/>
                  </a:lnTo>
                  <a:lnTo>
                    <a:pt x="0" y="117011"/>
                  </a:lnTo>
                  <a:close/>
                </a:path>
              </a:pathLst>
            </a:custGeom>
            <a:solidFill>
              <a:srgbClr val="ffce2a"/>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72" name="TextBox 8"/>
            <p:cNvSpPr/>
            <p:nvPr/>
          </p:nvSpPr>
          <p:spPr>
            <a:xfrm>
              <a:off x="-2088000" y="8306280"/>
              <a:ext cx="23031720" cy="4934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3498"/>
                </a:lnSpc>
              </a:pPr>
              <a:endParaRPr b="0" lang="en-US" sz="1800" strike="noStrike" u="none">
                <a:solidFill>
                  <a:schemeClr val="dk1"/>
                </a:solidFill>
                <a:effectLst/>
                <a:uFillTx/>
                <a:latin typeface="Calibri"/>
              </a:endParaRPr>
            </a:p>
          </p:txBody>
        </p:sp>
      </p:grpSp>
      <p:sp>
        <p:nvSpPr>
          <p:cNvPr id="273" name="Freeform 14"/>
          <p:cNvSpPr/>
          <p:nvPr/>
        </p:nvSpPr>
        <p:spPr>
          <a:xfrm flipH="1" flipV="1" rot="19117800">
            <a:off x="17734320" y="-131760"/>
            <a:ext cx="3616200" cy="3832560"/>
          </a:xfrm>
          <a:custGeom>
            <a:avLst/>
            <a:gdLst>
              <a:gd name="textAreaLeft" fmla="*/ 360 w 3616200"/>
              <a:gd name="textAreaRight" fmla="*/ 3617280 w 3616200"/>
              <a:gd name="textAreaTop" fmla="*/ 360 h 3832560"/>
              <a:gd name="textAreaBottom" fmla="*/ 3833640 h 3832560"/>
            </a:gdLst>
            <a:ahLst/>
            <a:cxnLst/>
            <a:rect l="textAreaLeft" t="textAreaTop" r="textAreaRight" b="textAreaBottom"/>
            <a:pathLst>
              <a:path w="3617028" h="3833073">
                <a:moveTo>
                  <a:pt x="3617027" y="3833073"/>
                </a:moveTo>
                <a:lnTo>
                  <a:pt x="0" y="3833073"/>
                </a:lnTo>
                <a:lnTo>
                  <a:pt x="0" y="0"/>
                </a:lnTo>
                <a:lnTo>
                  <a:pt x="3617027" y="0"/>
                </a:lnTo>
                <a:lnTo>
                  <a:pt x="3617027" y="3833073"/>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74" name="Freeform 15"/>
          <p:cNvSpPr/>
          <p:nvPr/>
        </p:nvSpPr>
        <p:spPr>
          <a:xfrm rot="373200">
            <a:off x="16806240" y="4055760"/>
            <a:ext cx="2962080" cy="666000"/>
          </a:xfrm>
          <a:custGeom>
            <a:avLst/>
            <a:gdLst>
              <a:gd name="textAreaLeft" fmla="*/ 0 w 2962080"/>
              <a:gd name="textAreaRight" fmla="*/ 2962800 w 2962080"/>
              <a:gd name="textAreaTop" fmla="*/ 0 h 666000"/>
              <a:gd name="textAreaBottom" fmla="*/ 666720 h 666000"/>
            </a:gdLst>
            <a:ahLst/>
            <a:cxnLst/>
            <a:rect l="textAreaLeft" t="textAreaTop" r="textAreaRight" b="textAreaBottom"/>
            <a:pathLst>
              <a:path w="2962746" h="666618">
                <a:moveTo>
                  <a:pt x="0" y="0"/>
                </a:moveTo>
                <a:lnTo>
                  <a:pt x="2962746" y="0"/>
                </a:lnTo>
                <a:lnTo>
                  <a:pt x="2962746" y="666617"/>
                </a:lnTo>
                <a:lnTo>
                  <a:pt x="0" y="666617"/>
                </a:lnTo>
                <a:lnTo>
                  <a:pt x="0"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75" name="Freeform 16"/>
          <p:cNvSpPr/>
          <p:nvPr/>
        </p:nvSpPr>
        <p:spPr>
          <a:xfrm rot="21132600">
            <a:off x="47520" y="5028120"/>
            <a:ext cx="2962080" cy="666000"/>
          </a:xfrm>
          <a:custGeom>
            <a:avLst/>
            <a:gdLst>
              <a:gd name="textAreaLeft" fmla="*/ 0 w 2962080"/>
              <a:gd name="textAreaRight" fmla="*/ 2962800 w 2962080"/>
              <a:gd name="textAreaTop" fmla="*/ 0 h 666000"/>
              <a:gd name="textAreaBottom" fmla="*/ 666720 h 666000"/>
            </a:gdLst>
            <a:ahLst/>
            <a:cxnLst/>
            <a:rect l="textAreaLeft" t="textAreaTop" r="textAreaRight" b="textAreaBottom"/>
            <a:pathLst>
              <a:path w="2962746" h="666618">
                <a:moveTo>
                  <a:pt x="0" y="0"/>
                </a:moveTo>
                <a:lnTo>
                  <a:pt x="2962746" y="0"/>
                </a:lnTo>
                <a:lnTo>
                  <a:pt x="2962746" y="666617"/>
                </a:lnTo>
                <a:lnTo>
                  <a:pt x="0" y="666617"/>
                </a:lnTo>
                <a:lnTo>
                  <a:pt x="0" y="0"/>
                </a:lnTo>
                <a:close/>
              </a:path>
            </a:pathLst>
          </a:custGeom>
          <a:blipFill rotWithShape="0">
            <a:blip r:embed="rId9">
              <a:extLst>
                <a:ext uri="{96DAC541-7B7A-43D3-8B79-37D633B846F1}">
                  <asvg:svgBlip xmlns:asvg="http://schemas.microsoft.com/office/drawing/2016/SVG/main" r:embed="rId1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76" name="Freeform 18"/>
          <p:cNvSpPr/>
          <p:nvPr/>
        </p:nvSpPr>
        <p:spPr>
          <a:xfrm rot="21430200">
            <a:off x="715680" y="5888520"/>
            <a:ext cx="623880" cy="623880"/>
          </a:xfrm>
          <a:custGeom>
            <a:avLst/>
            <a:gdLst>
              <a:gd name="textAreaLeft" fmla="*/ 0 w 623880"/>
              <a:gd name="textAreaRight" fmla="*/ 624600 w 623880"/>
              <a:gd name="textAreaTop" fmla="*/ 0 h 623880"/>
              <a:gd name="textAreaBottom" fmla="*/ 624600 h 623880"/>
            </a:gdLst>
            <a:ahLst/>
            <a:cxnLst/>
            <a:rect l="textAreaLeft" t="textAreaTop" r="textAreaRight" b="textAreaBottom"/>
            <a:pathLst>
              <a:path w="624626" h="624626">
                <a:moveTo>
                  <a:pt x="0" y="0"/>
                </a:moveTo>
                <a:lnTo>
                  <a:pt x="624626" y="0"/>
                </a:lnTo>
                <a:lnTo>
                  <a:pt x="624626" y="624626"/>
                </a:lnTo>
                <a:lnTo>
                  <a:pt x="0" y="624626"/>
                </a:lnTo>
                <a:lnTo>
                  <a:pt x="0" y="0"/>
                </a:lnTo>
                <a:close/>
              </a:path>
            </a:pathLst>
          </a:custGeom>
          <a:blipFill rotWithShape="0">
            <a:blip r:embed="rId11">
              <a:extLst>
                <a:ext uri="{96DAC541-7B7A-43D3-8B79-37D633B846F1}">
                  <asvg:svgBlip xmlns:asvg="http://schemas.microsoft.com/office/drawing/2016/SVG/main" r:embed="rId1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77" name="Freeform 19"/>
          <p:cNvSpPr/>
          <p:nvPr/>
        </p:nvSpPr>
        <p:spPr>
          <a:xfrm rot="13938000">
            <a:off x="6088320" y="9273600"/>
            <a:ext cx="4285440" cy="4114080"/>
          </a:xfrm>
          <a:custGeom>
            <a:avLst/>
            <a:gdLst>
              <a:gd name="textAreaLeft" fmla="*/ 0 w 4285440"/>
              <a:gd name="textAreaRight" fmla="*/ 4286160 w 4285440"/>
              <a:gd name="textAreaTop" fmla="*/ 0 h 4114080"/>
              <a:gd name="textAreaBottom" fmla="*/ 4114800 h 4114080"/>
            </a:gdLst>
            <a:ahLst/>
            <a:cxnLst/>
            <a:rect l="textAreaLeft" t="textAreaTop" r="textAreaRight" b="textAreaBottom"/>
            <a:pathLst>
              <a:path w="4286250" h="4114800">
                <a:moveTo>
                  <a:pt x="0" y="0"/>
                </a:moveTo>
                <a:lnTo>
                  <a:pt x="4286250" y="0"/>
                </a:lnTo>
                <a:lnTo>
                  <a:pt x="4286250" y="4114800"/>
                </a:lnTo>
                <a:lnTo>
                  <a:pt x="0" y="4114800"/>
                </a:lnTo>
                <a:lnTo>
                  <a:pt x="0" y="0"/>
                </a:lnTo>
                <a:close/>
              </a:path>
            </a:pathLst>
          </a:custGeom>
          <a:blipFill rotWithShape="0">
            <a:blip r:embed="rId13">
              <a:extLst>
                <a:ext uri="{96DAC541-7B7A-43D3-8B79-37D633B846F1}">
                  <asvg:svgBlip xmlns:asvg="http://schemas.microsoft.com/office/drawing/2016/SVG/main" r:embed="rId1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78" name="TextBox 8"/>
          <p:cNvSpPr/>
          <p:nvPr/>
        </p:nvSpPr>
        <p:spPr>
          <a:xfrm>
            <a:off x="546480" y="354960"/>
            <a:ext cx="17588520" cy="427752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pPr>
            <a:r>
              <a:rPr b="1" lang="en-IN" sz="2800" strike="noStrike" u="none">
                <a:solidFill>
                  <a:srgbClr val="000000"/>
                </a:solidFill>
                <a:effectLst/>
                <a:uFillTx/>
                <a:latin typeface="Arial"/>
              </a:rPr>
              <a:t>Purpose: </a:t>
            </a:r>
            <a:r>
              <a:rPr b="0" lang="en-IN" sz="2800" strike="noStrike" u="none">
                <a:solidFill>
                  <a:srgbClr val="000000"/>
                </a:solidFill>
                <a:effectLst/>
                <a:uFillTx/>
                <a:latin typeface="Arial"/>
              </a:rPr>
              <a:t>The purpose of the image (the line chart showing count of dates, sum of completed applications, and sum of not connected by total calls) is to evaluate the relationship and trends between the volume of outreach calls made and their outcomes over time.</a:t>
            </a:r>
            <a:endParaRPr b="0" lang="en-IN" sz="2800" strike="noStrike" u="none">
              <a:solidFill>
                <a:srgbClr val="000000"/>
              </a:solidFill>
              <a:effectLst/>
              <a:uFillTx/>
              <a:latin typeface="Arial"/>
            </a:endParaRPr>
          </a:p>
          <a:p>
            <a:pPr algn="just" defTabSz="914400">
              <a:lnSpc>
                <a:spcPct val="100000"/>
              </a:lnSpc>
            </a:pPr>
            <a:endParaRPr b="0" lang="en-IN" sz="2400" strike="noStrike" u="none">
              <a:solidFill>
                <a:srgbClr val="000000"/>
              </a:solidFill>
              <a:effectLst/>
              <a:uFillTx/>
              <a:latin typeface="Arial"/>
            </a:endParaRPr>
          </a:p>
          <a:p>
            <a:pPr algn="just" defTabSz="914400">
              <a:lnSpc>
                <a:spcPct val="100000"/>
              </a:lnSpc>
            </a:pPr>
            <a:r>
              <a:rPr b="1" i="1" lang="en-IN" sz="2400" strike="noStrike" u="none">
                <a:solidFill>
                  <a:srgbClr val="000000"/>
                </a:solidFill>
                <a:effectLst/>
                <a:uFillTx/>
                <a:latin typeface="Arial"/>
              </a:rPr>
              <a:t>Insights of the above graph</a:t>
            </a:r>
            <a:endParaRPr b="0" lang="en-IN" sz="2400" strike="noStrike" u="none">
              <a:solidFill>
                <a:srgbClr val="000000"/>
              </a:solidFill>
              <a:effectLst/>
              <a:uFillTx/>
              <a:latin typeface="Arial"/>
            </a:endParaRPr>
          </a:p>
          <a:p>
            <a:pPr algn="just" defTabSz="914400">
              <a:lnSpc>
                <a:spcPct val="100000"/>
              </a:lnSpc>
            </a:pPr>
            <a:r>
              <a:rPr b="1" lang="en-IN" sz="2800" strike="noStrike" u="none">
                <a:solidFill>
                  <a:srgbClr val="000000"/>
                </a:solidFill>
                <a:effectLst/>
                <a:uFillTx/>
                <a:latin typeface="Calibri"/>
              </a:rPr>
              <a:t>1. High non-connection rates: </a:t>
            </a:r>
            <a:r>
              <a:rPr b="0" lang="en-IN" sz="2800" strike="noStrike" u="none">
                <a:solidFill>
                  <a:srgbClr val="000000"/>
                </a:solidFill>
                <a:effectLst/>
                <a:uFillTx/>
                <a:latin typeface="Arial"/>
              </a:rPr>
              <a:t>The blue line (not connected) is consistently much higher than completed applications, indicating a substantial portion of outreach efforts do not result in successful candidate contact</a:t>
            </a:r>
            <a:r>
              <a:rPr b="0" lang="en-IN" sz="1800" strike="noStrike" u="none">
                <a:solidFill>
                  <a:srgbClr val="000000"/>
                </a:solidFill>
                <a:effectLst/>
                <a:uFillTx/>
                <a:latin typeface="Arial"/>
              </a:rPr>
              <a:t>.</a:t>
            </a:r>
            <a:endParaRPr b="0" lang="en-IN" sz="1800" strike="noStrike" u="none">
              <a:solidFill>
                <a:srgbClr val="000000"/>
              </a:solidFill>
              <a:effectLst/>
              <a:uFillTx/>
              <a:latin typeface="Arial"/>
            </a:endParaRPr>
          </a:p>
          <a:p>
            <a:pPr algn="just" defTabSz="914400">
              <a:lnSpc>
                <a:spcPct val="100000"/>
              </a:lnSpc>
            </a:pPr>
            <a:r>
              <a:rPr b="1" lang="en-IN" sz="2800" strike="noStrike" u="none">
                <a:solidFill>
                  <a:srgbClr val="000000"/>
                </a:solidFill>
                <a:effectLst/>
                <a:uFillTx/>
                <a:latin typeface="Calibri"/>
              </a:rPr>
              <a:t>2. Peaks in completed applications track with higher outreach volumes: </a:t>
            </a:r>
            <a:r>
              <a:rPr b="0" lang="en-IN" sz="2800" strike="noStrike" u="none">
                <a:solidFill>
                  <a:srgbClr val="000000"/>
                </a:solidFill>
                <a:effectLst/>
                <a:uFillTx/>
                <a:latin typeface="Arial"/>
              </a:rPr>
              <a:t>Spikes in the orange line (completed applications) generally occur during periods of increased calling activity but are small relative to not connected counts, suggesting only a fraction of outreach is converting to applications.</a:t>
            </a:r>
            <a:endParaRPr b="0" lang="en-IN" sz="2800" strike="noStrike" u="none">
              <a:solidFill>
                <a:srgbClr val="000000"/>
              </a:solidFill>
              <a:effectLst/>
              <a:uFillTx/>
              <a:latin typeface="Arial"/>
            </a:endParaRPr>
          </a:p>
        </p:txBody>
      </p:sp>
      <p:cxnSp>
        <p:nvCxnSpPr>
          <p:cNvPr id="279" name="Straight Connector 9"/>
          <p:cNvCxnSpPr/>
          <p:nvPr/>
        </p:nvCxnSpPr>
        <p:spPr>
          <a:xfrm>
            <a:off x="152640" y="4925880"/>
            <a:ext cx="18270360" cy="10080"/>
          </a:xfrm>
          <a:prstGeom prst="straightConnector1">
            <a:avLst/>
          </a:prstGeom>
          <a:ln w="0">
            <a:solidFill>
              <a:srgbClr val="4a7ebb"/>
            </a:solidFill>
          </a:ln>
        </p:spPr>
      </p:cxnSp>
      <p:sp>
        <p:nvSpPr>
          <p:cNvPr id="280" name="TextBox 10"/>
          <p:cNvSpPr/>
          <p:nvPr/>
        </p:nvSpPr>
        <p:spPr>
          <a:xfrm>
            <a:off x="7875360" y="5452200"/>
            <a:ext cx="3442680" cy="522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800" strike="noStrike" u="sng">
                <a:solidFill>
                  <a:schemeClr val="dk1"/>
                </a:solidFill>
                <a:effectLst/>
                <a:uFillTx/>
                <a:latin typeface="Arial"/>
              </a:rPr>
              <a:t>Dashboards </a:t>
            </a:r>
            <a:endParaRPr b="0" lang="en-IN" sz="2800" strike="noStrike" u="none">
              <a:solidFill>
                <a:srgbClr val="000000"/>
              </a:solidFill>
              <a:effectLst/>
              <a:uFillTx/>
              <a:latin typeface="Arial"/>
            </a:endParaRPr>
          </a:p>
        </p:txBody>
      </p:sp>
      <p:sp>
        <p:nvSpPr>
          <p:cNvPr id="281" name="TextBox 11"/>
          <p:cNvSpPr/>
          <p:nvPr/>
        </p:nvSpPr>
        <p:spPr>
          <a:xfrm>
            <a:off x="639360" y="6455520"/>
            <a:ext cx="17296200" cy="181512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pPr>
            <a:r>
              <a:rPr b="0" lang="en-IN" sz="2800" strike="noStrike" u="none">
                <a:solidFill>
                  <a:schemeClr val="dk1"/>
                </a:solidFill>
                <a:effectLst/>
                <a:uFillTx/>
                <a:latin typeface="Calibri"/>
              </a:rPr>
              <a:t>Dashboard provides a comprehensive view of recruitment outreach and application activity using cleaned data. It visualizes important recruitment metrics and trends across multiple dimensions including geography, outcomes, and time. The dashboard supports quick understanding of overall recruitment health and effectiveness, enabling data-driven decisions to improve outreach strategies and increase enrolment conversions.</a:t>
            </a:r>
            <a:endParaRPr b="0" lang="en-IN" sz="2800" strike="noStrike" u="none">
              <a:solidFill>
                <a:srgbClr val="000000"/>
              </a:solidFill>
              <a:effectLst/>
              <a:uFillTx/>
              <a:latin typeface="Arial"/>
            </a:endParaRPr>
          </a:p>
        </p:txBody>
      </p:sp>
      <p:sp>
        <p:nvSpPr>
          <p:cNvPr id="282" name="Freeform 18"/>
          <p:cNvSpPr/>
          <p:nvPr/>
        </p:nvSpPr>
        <p:spPr>
          <a:xfrm>
            <a:off x="16200" y="9301320"/>
            <a:ext cx="3996360" cy="598680"/>
          </a:xfrm>
          <a:custGeom>
            <a:avLst/>
            <a:gdLst>
              <a:gd name="textAreaLeft" fmla="*/ 0 w 3996360"/>
              <a:gd name="textAreaRight" fmla="*/ 3997080 w 3996360"/>
              <a:gd name="textAreaTop" fmla="*/ 0 h 598680"/>
              <a:gd name="textAreaBottom" fmla="*/ 599400 h 598680"/>
            </a:gdLst>
            <a:ahLst/>
            <a:cxnLst/>
            <a:rect l="textAreaLeft" t="textAreaTop" r="textAreaRight" b="textAreaBottom"/>
            <a:pathLst>
              <a:path w="3996900" h="599535">
                <a:moveTo>
                  <a:pt x="0" y="0"/>
                </a:moveTo>
                <a:lnTo>
                  <a:pt x="3996900" y="0"/>
                </a:lnTo>
                <a:lnTo>
                  <a:pt x="3996900" y="599535"/>
                </a:lnTo>
                <a:lnTo>
                  <a:pt x="0" y="599535"/>
                </a:lnTo>
                <a:lnTo>
                  <a:pt x="0" y="0"/>
                </a:lnTo>
                <a:close/>
              </a:path>
            </a:pathLst>
          </a:custGeom>
          <a:blipFill rotWithShape="0">
            <a:blip r:embed="rId15"/>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Tree>
  </p:cSld>
  <p:transition spd="slow">
    <p:fade/>
  </p:transition>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cfef1"/>
        </a:solidFill>
      </p:bgPr>
    </p:bg>
    <p:spTree>
      <p:nvGrpSpPr>
        <p:cNvPr id="1" name=""/>
        <p:cNvGrpSpPr/>
        <p:nvPr/>
      </p:nvGrpSpPr>
      <p:grpSpPr>
        <a:xfrm>
          <a:off x="0" y="0"/>
          <a:ext cx="0" cy="0"/>
          <a:chOff x="0" y="0"/>
          <a:chExt cx="0" cy="0"/>
        </a:xfrm>
      </p:grpSpPr>
      <p:grpSp>
        <p:nvGrpSpPr>
          <p:cNvPr id="283" name="Group 2"/>
          <p:cNvGrpSpPr/>
          <p:nvPr/>
        </p:nvGrpSpPr>
        <p:grpSpPr>
          <a:xfrm>
            <a:off x="-1256400" y="-65160"/>
            <a:ext cx="20800080" cy="10416960"/>
            <a:chOff x="-1256400" y="-65160"/>
            <a:chExt cx="20800080" cy="10416960"/>
          </a:xfrm>
        </p:grpSpPr>
        <p:sp>
          <p:nvSpPr>
            <p:cNvPr id="284" name="Freeform 3"/>
            <p:cNvSpPr/>
            <p:nvPr/>
          </p:nvSpPr>
          <p:spPr>
            <a:xfrm>
              <a:off x="-1256400" y="-65160"/>
              <a:ext cx="10416960" cy="10416960"/>
            </a:xfrm>
            <a:custGeom>
              <a:avLst/>
              <a:gdLst>
                <a:gd name="textAreaLeft" fmla="*/ 0 w 10416960"/>
                <a:gd name="textAreaRight" fmla="*/ 10417680 w 10416960"/>
                <a:gd name="textAreaTop" fmla="*/ 0 h 10416960"/>
                <a:gd name="textAreaBottom" fmla="*/ 10417680 h 10416960"/>
              </a:gdLst>
              <a:ahLst/>
              <a:cxnLst/>
              <a:rect l="textAreaLeft" t="textAreaTop" r="textAreaRight" b="textAreaBottom"/>
              <a:pathLst>
                <a:path w="13890143" h="13890143">
                  <a:moveTo>
                    <a:pt x="0" y="0"/>
                  </a:moveTo>
                  <a:lnTo>
                    <a:pt x="13890143" y="0"/>
                  </a:lnTo>
                  <a:lnTo>
                    <a:pt x="13890143" y="13890143"/>
                  </a:lnTo>
                  <a:lnTo>
                    <a:pt x="0" y="13890143"/>
                  </a:lnTo>
                  <a:lnTo>
                    <a:pt x="0" y="0"/>
                  </a:lnTo>
                  <a:close/>
                </a:path>
              </a:pathLst>
            </a:custGeom>
            <a:blipFill rotWithShape="0">
              <a:blip r:embed="rId1">
                <a:extLst>
                  <a:ext uri="{96DAC541-7B7A-43D3-8B79-37D633B846F1}">
                    <asvg:svgBlip xmlns:asvg="http://schemas.microsoft.com/office/drawing/2016/SVG/main" r:embed="rId2"/>
                  </a:ext>
                </a:extLst>
                <a:alphaModFix amt="2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85" name="Freeform 4"/>
            <p:cNvSpPr/>
            <p:nvPr/>
          </p:nvSpPr>
          <p:spPr>
            <a:xfrm>
              <a:off x="9126720" y="-65160"/>
              <a:ext cx="10416960" cy="10416960"/>
            </a:xfrm>
            <a:custGeom>
              <a:avLst/>
              <a:gdLst>
                <a:gd name="textAreaLeft" fmla="*/ 0 w 10416960"/>
                <a:gd name="textAreaRight" fmla="*/ 10417680 w 10416960"/>
                <a:gd name="textAreaTop" fmla="*/ 0 h 10416960"/>
                <a:gd name="textAreaBottom" fmla="*/ 10417680 h 10416960"/>
              </a:gdLst>
              <a:ahLst/>
              <a:cxnLst/>
              <a:rect l="textAreaLeft" t="textAreaTop" r="textAreaRight" b="textAreaBottom"/>
              <a:pathLst>
                <a:path w="13890143" h="13890143">
                  <a:moveTo>
                    <a:pt x="0" y="0"/>
                  </a:moveTo>
                  <a:lnTo>
                    <a:pt x="13890143" y="0"/>
                  </a:lnTo>
                  <a:lnTo>
                    <a:pt x="13890143" y="13890143"/>
                  </a:lnTo>
                  <a:lnTo>
                    <a:pt x="0" y="13890143"/>
                  </a:lnTo>
                  <a:lnTo>
                    <a:pt x="0" y="0"/>
                  </a:lnTo>
                  <a:close/>
                </a:path>
              </a:pathLst>
            </a:custGeom>
            <a:blipFill rotWithShape="0">
              <a:blip r:embed="rId3">
                <a:extLst>
                  <a:ext uri="{96DAC541-7B7A-43D3-8B79-37D633B846F1}">
                    <asvg:svgBlip xmlns:asvg="http://schemas.microsoft.com/office/drawing/2016/SVG/main" r:embed="rId4"/>
                  </a:ext>
                </a:extLst>
                <a:alphaModFix amt="2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grpSp>
        <p:nvGrpSpPr>
          <p:cNvPr id="286" name="Group 6"/>
          <p:cNvGrpSpPr/>
          <p:nvPr/>
        </p:nvGrpSpPr>
        <p:grpSpPr>
          <a:xfrm>
            <a:off x="-2088000" y="8306280"/>
            <a:ext cx="23031720" cy="4934520"/>
            <a:chOff x="-2088000" y="8306280"/>
            <a:chExt cx="23031720" cy="4934520"/>
          </a:xfrm>
        </p:grpSpPr>
        <p:sp>
          <p:nvSpPr>
            <p:cNvPr id="287" name="Freeform 7"/>
            <p:cNvSpPr/>
            <p:nvPr/>
          </p:nvSpPr>
          <p:spPr>
            <a:xfrm>
              <a:off x="-2088000" y="9925560"/>
              <a:ext cx="23031720" cy="3315240"/>
            </a:xfrm>
            <a:custGeom>
              <a:avLst/>
              <a:gdLst>
                <a:gd name="textAreaLeft" fmla="*/ 0 w 23031720"/>
                <a:gd name="textAreaRight" fmla="*/ 23032440 w 23031720"/>
                <a:gd name="textAreaTop" fmla="*/ 0 h 3315240"/>
                <a:gd name="textAreaBottom" fmla="*/ 3315960 h 3315240"/>
              </a:gdLst>
              <a:ahLst/>
              <a:cxnLst/>
              <a:rect l="textAreaLeft" t="textAreaTop" r="textAreaRight" b="textAreaBottom"/>
              <a:pathLst>
                <a:path w="812800" h="117011">
                  <a:moveTo>
                    <a:pt x="0" y="0"/>
                  </a:moveTo>
                  <a:lnTo>
                    <a:pt x="812800" y="0"/>
                  </a:lnTo>
                  <a:lnTo>
                    <a:pt x="812800" y="117011"/>
                  </a:lnTo>
                  <a:lnTo>
                    <a:pt x="0" y="117011"/>
                  </a:lnTo>
                  <a:close/>
                </a:path>
              </a:pathLst>
            </a:custGeom>
            <a:solidFill>
              <a:srgbClr val="ffce2a"/>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88" name="TextBox 8"/>
            <p:cNvSpPr/>
            <p:nvPr/>
          </p:nvSpPr>
          <p:spPr>
            <a:xfrm>
              <a:off x="-2088000" y="8306280"/>
              <a:ext cx="23031720" cy="4934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3498"/>
                </a:lnSpc>
              </a:pPr>
              <a:endParaRPr b="0" lang="en-US" sz="1800" strike="noStrike" u="none">
                <a:solidFill>
                  <a:schemeClr val="dk1"/>
                </a:solidFill>
                <a:effectLst/>
                <a:uFillTx/>
                <a:latin typeface="Calibri"/>
              </a:endParaRPr>
            </a:p>
          </p:txBody>
        </p:sp>
      </p:grpSp>
      <p:sp>
        <p:nvSpPr>
          <p:cNvPr id="289" name="Freeform 14"/>
          <p:cNvSpPr/>
          <p:nvPr/>
        </p:nvSpPr>
        <p:spPr>
          <a:xfrm flipH="1" flipV="1" rot="19117800">
            <a:off x="17734320" y="-131760"/>
            <a:ext cx="3616200" cy="3832560"/>
          </a:xfrm>
          <a:custGeom>
            <a:avLst/>
            <a:gdLst>
              <a:gd name="textAreaLeft" fmla="*/ 360 w 3616200"/>
              <a:gd name="textAreaRight" fmla="*/ 3617280 w 3616200"/>
              <a:gd name="textAreaTop" fmla="*/ 360 h 3832560"/>
              <a:gd name="textAreaBottom" fmla="*/ 3833640 h 3832560"/>
            </a:gdLst>
            <a:ahLst/>
            <a:cxnLst/>
            <a:rect l="textAreaLeft" t="textAreaTop" r="textAreaRight" b="textAreaBottom"/>
            <a:pathLst>
              <a:path w="3617028" h="3833073">
                <a:moveTo>
                  <a:pt x="3617027" y="3833073"/>
                </a:moveTo>
                <a:lnTo>
                  <a:pt x="0" y="3833073"/>
                </a:lnTo>
                <a:lnTo>
                  <a:pt x="0" y="0"/>
                </a:lnTo>
                <a:lnTo>
                  <a:pt x="3617027" y="0"/>
                </a:lnTo>
                <a:lnTo>
                  <a:pt x="3617027" y="3833073"/>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90" name="Freeform 15"/>
          <p:cNvSpPr/>
          <p:nvPr/>
        </p:nvSpPr>
        <p:spPr>
          <a:xfrm rot="373200">
            <a:off x="16806240" y="4055760"/>
            <a:ext cx="2962080" cy="666000"/>
          </a:xfrm>
          <a:custGeom>
            <a:avLst/>
            <a:gdLst>
              <a:gd name="textAreaLeft" fmla="*/ 0 w 2962080"/>
              <a:gd name="textAreaRight" fmla="*/ 2962800 w 2962080"/>
              <a:gd name="textAreaTop" fmla="*/ 0 h 666000"/>
              <a:gd name="textAreaBottom" fmla="*/ 666720 h 666000"/>
            </a:gdLst>
            <a:ahLst/>
            <a:cxnLst/>
            <a:rect l="textAreaLeft" t="textAreaTop" r="textAreaRight" b="textAreaBottom"/>
            <a:pathLst>
              <a:path w="2962746" h="666618">
                <a:moveTo>
                  <a:pt x="0" y="0"/>
                </a:moveTo>
                <a:lnTo>
                  <a:pt x="2962746" y="0"/>
                </a:lnTo>
                <a:lnTo>
                  <a:pt x="2962746" y="666617"/>
                </a:lnTo>
                <a:lnTo>
                  <a:pt x="0" y="666617"/>
                </a:lnTo>
                <a:lnTo>
                  <a:pt x="0"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91" name="Freeform 16"/>
          <p:cNvSpPr/>
          <p:nvPr/>
        </p:nvSpPr>
        <p:spPr>
          <a:xfrm rot="21132600">
            <a:off x="6149520" y="6194520"/>
            <a:ext cx="2962080" cy="666000"/>
          </a:xfrm>
          <a:custGeom>
            <a:avLst/>
            <a:gdLst>
              <a:gd name="textAreaLeft" fmla="*/ 0 w 2962080"/>
              <a:gd name="textAreaRight" fmla="*/ 2962800 w 2962080"/>
              <a:gd name="textAreaTop" fmla="*/ 0 h 666000"/>
              <a:gd name="textAreaBottom" fmla="*/ 666720 h 666000"/>
            </a:gdLst>
            <a:ahLst/>
            <a:cxnLst/>
            <a:rect l="textAreaLeft" t="textAreaTop" r="textAreaRight" b="textAreaBottom"/>
            <a:pathLst>
              <a:path w="2962746" h="666618">
                <a:moveTo>
                  <a:pt x="0" y="0"/>
                </a:moveTo>
                <a:lnTo>
                  <a:pt x="2962746" y="0"/>
                </a:lnTo>
                <a:lnTo>
                  <a:pt x="2962746" y="666617"/>
                </a:lnTo>
                <a:lnTo>
                  <a:pt x="0" y="666617"/>
                </a:lnTo>
                <a:lnTo>
                  <a:pt x="0" y="0"/>
                </a:lnTo>
                <a:close/>
              </a:path>
            </a:pathLst>
          </a:custGeom>
          <a:blipFill rotWithShape="0">
            <a:blip r:embed="rId9">
              <a:extLst>
                <a:ext uri="{96DAC541-7B7A-43D3-8B79-37D633B846F1}">
                  <asvg:svgBlip xmlns:asvg="http://schemas.microsoft.com/office/drawing/2016/SVG/main" r:embed="rId1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92" name="Freeform 18"/>
          <p:cNvSpPr/>
          <p:nvPr/>
        </p:nvSpPr>
        <p:spPr>
          <a:xfrm rot="21430200">
            <a:off x="715680" y="5888520"/>
            <a:ext cx="623880" cy="623880"/>
          </a:xfrm>
          <a:custGeom>
            <a:avLst/>
            <a:gdLst>
              <a:gd name="textAreaLeft" fmla="*/ 0 w 623880"/>
              <a:gd name="textAreaRight" fmla="*/ 624600 w 623880"/>
              <a:gd name="textAreaTop" fmla="*/ 0 h 623880"/>
              <a:gd name="textAreaBottom" fmla="*/ 624600 h 623880"/>
            </a:gdLst>
            <a:ahLst/>
            <a:cxnLst/>
            <a:rect l="textAreaLeft" t="textAreaTop" r="textAreaRight" b="textAreaBottom"/>
            <a:pathLst>
              <a:path w="624626" h="624626">
                <a:moveTo>
                  <a:pt x="0" y="0"/>
                </a:moveTo>
                <a:lnTo>
                  <a:pt x="624626" y="0"/>
                </a:lnTo>
                <a:lnTo>
                  <a:pt x="624626" y="624626"/>
                </a:lnTo>
                <a:lnTo>
                  <a:pt x="0" y="624626"/>
                </a:lnTo>
                <a:lnTo>
                  <a:pt x="0" y="0"/>
                </a:lnTo>
                <a:close/>
              </a:path>
            </a:pathLst>
          </a:custGeom>
          <a:blipFill rotWithShape="0">
            <a:blip r:embed="rId11">
              <a:extLst>
                <a:ext uri="{96DAC541-7B7A-43D3-8B79-37D633B846F1}">
                  <asvg:svgBlip xmlns:asvg="http://schemas.microsoft.com/office/drawing/2016/SVG/main" r:embed="rId1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93" name="Freeform 19"/>
          <p:cNvSpPr/>
          <p:nvPr/>
        </p:nvSpPr>
        <p:spPr>
          <a:xfrm>
            <a:off x="-2088000" y="-1230120"/>
            <a:ext cx="4285440" cy="4114080"/>
          </a:xfrm>
          <a:custGeom>
            <a:avLst/>
            <a:gdLst>
              <a:gd name="textAreaLeft" fmla="*/ 0 w 4285440"/>
              <a:gd name="textAreaRight" fmla="*/ 4286160 w 4285440"/>
              <a:gd name="textAreaTop" fmla="*/ 0 h 4114080"/>
              <a:gd name="textAreaBottom" fmla="*/ 4114800 h 4114080"/>
            </a:gdLst>
            <a:ahLst/>
            <a:cxnLst/>
            <a:rect l="textAreaLeft" t="textAreaTop" r="textAreaRight" b="textAreaBottom"/>
            <a:pathLst>
              <a:path w="4286250" h="4114800">
                <a:moveTo>
                  <a:pt x="0" y="0"/>
                </a:moveTo>
                <a:lnTo>
                  <a:pt x="4286250" y="0"/>
                </a:lnTo>
                <a:lnTo>
                  <a:pt x="4286250" y="4114800"/>
                </a:lnTo>
                <a:lnTo>
                  <a:pt x="0" y="4114800"/>
                </a:lnTo>
                <a:lnTo>
                  <a:pt x="0" y="0"/>
                </a:lnTo>
                <a:close/>
              </a:path>
            </a:pathLst>
          </a:custGeom>
          <a:blipFill rotWithShape="0">
            <a:blip r:embed="rId13">
              <a:extLst>
                <a:ext uri="{96DAC541-7B7A-43D3-8B79-37D633B846F1}">
                  <asvg:svgBlip xmlns:asvg="http://schemas.microsoft.com/office/drawing/2016/SVG/main" r:embed="rId1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pic>
        <p:nvPicPr>
          <p:cNvPr id="294" name="Picture 9" descr=""/>
          <p:cNvPicPr/>
          <p:nvPr/>
        </p:nvPicPr>
        <p:blipFill>
          <a:blip r:embed="rId15"/>
          <a:stretch/>
        </p:blipFill>
        <p:spPr>
          <a:xfrm>
            <a:off x="4419720" y="266760"/>
            <a:ext cx="9735120" cy="6489720"/>
          </a:xfrm>
          <a:prstGeom prst="rect">
            <a:avLst/>
          </a:prstGeom>
          <a:noFill/>
          <a:ln w="0">
            <a:noFill/>
          </a:ln>
        </p:spPr>
      </p:pic>
      <p:sp>
        <p:nvSpPr>
          <p:cNvPr id="295" name="TextBox 10"/>
          <p:cNvSpPr/>
          <p:nvPr/>
        </p:nvSpPr>
        <p:spPr>
          <a:xfrm>
            <a:off x="0" y="7137360"/>
            <a:ext cx="18155880" cy="33847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IN" sz="2400" strike="noStrike" u="none">
                <a:solidFill>
                  <a:schemeClr val="dk1"/>
                </a:solidFill>
                <a:effectLst/>
                <a:uFillTx/>
                <a:latin typeface="Arial"/>
              </a:rPr>
              <a:t>Some of the Findings from the dashboard: </a:t>
            </a:r>
            <a:r>
              <a:rPr b="0" lang="en-IN" sz="2800" strike="noStrike" u="none">
                <a:solidFill>
                  <a:schemeClr val="dk1"/>
                </a:solidFill>
                <a:effectLst/>
                <a:uFillTx/>
                <a:latin typeface="Calibri"/>
              </a:rPr>
              <a:t>Most applicants come from a few key countries (Nigeria, Pakistan, South Africa), with a large number of records missing country info ("Not Given"). Illinois Institute of Technology is a major source university among applicants.</a:t>
            </a:r>
            <a:endParaRPr b="0" lang="en-IN" sz="2800" strike="noStrike" u="none">
              <a:solidFill>
                <a:srgbClr val="000000"/>
              </a:solidFill>
              <a:effectLst/>
              <a:uFillTx/>
              <a:latin typeface="Arial"/>
            </a:endParaRPr>
          </a:p>
          <a:p>
            <a:pPr defTabSz="914400">
              <a:lnSpc>
                <a:spcPct val="100000"/>
              </a:lnSpc>
            </a:pPr>
            <a:r>
              <a:rPr b="0" lang="en-IN" sz="2800" strike="noStrike" u="none">
                <a:solidFill>
                  <a:schemeClr val="dk1"/>
                </a:solidFill>
                <a:effectLst/>
                <a:uFillTx/>
                <a:latin typeface="Calibri"/>
              </a:rPr>
              <a:t>The majority of outreach calls resulted in “Not connected” outcomes, showing challenges in contacting candidates. There is a notable fraction of positive engagement results like “Will Submit the docx” and “Completed application,” indicating some successful conversions.</a:t>
            </a:r>
            <a:endParaRPr b="0" lang="en-IN" sz="2800" strike="noStrike" u="none">
              <a:solidFill>
                <a:srgbClr val="000000"/>
              </a:solidFill>
              <a:effectLst/>
              <a:uFillTx/>
              <a:latin typeface="Arial"/>
            </a:endParaRPr>
          </a:p>
          <a:p>
            <a:pPr defTabSz="914400">
              <a:lnSpc>
                <a:spcPct val="100000"/>
              </a:lnSpc>
            </a:pPr>
            <a:endParaRPr b="0" lang="en-IN" sz="2800" strike="noStrike" u="none">
              <a:solidFill>
                <a:srgbClr val="000000"/>
              </a:solidFill>
              <a:effectLst/>
              <a:uFillTx/>
              <a:latin typeface="Arial"/>
            </a:endParaRPr>
          </a:p>
          <a:p>
            <a:pPr defTabSz="914400">
              <a:lnSpc>
                <a:spcPct val="100000"/>
              </a:lnSpc>
            </a:pPr>
            <a:endParaRPr b="0" lang="en-IN" sz="1800" strike="noStrike" u="none">
              <a:solidFill>
                <a:srgbClr val="000000"/>
              </a:solidFill>
              <a:effectLst/>
              <a:uFillTx/>
              <a:latin typeface="Arial"/>
            </a:endParaRPr>
          </a:p>
        </p:txBody>
      </p:sp>
      <p:sp>
        <p:nvSpPr>
          <p:cNvPr id="296" name="Freeform 18"/>
          <p:cNvSpPr/>
          <p:nvPr/>
        </p:nvSpPr>
        <p:spPr>
          <a:xfrm>
            <a:off x="6875640" y="9708840"/>
            <a:ext cx="3996360" cy="598680"/>
          </a:xfrm>
          <a:custGeom>
            <a:avLst/>
            <a:gdLst>
              <a:gd name="textAreaLeft" fmla="*/ 0 w 3996360"/>
              <a:gd name="textAreaRight" fmla="*/ 3997080 w 3996360"/>
              <a:gd name="textAreaTop" fmla="*/ 0 h 598680"/>
              <a:gd name="textAreaBottom" fmla="*/ 599400 h 598680"/>
            </a:gdLst>
            <a:ahLst/>
            <a:cxnLst/>
            <a:rect l="textAreaLeft" t="textAreaTop" r="textAreaRight" b="textAreaBottom"/>
            <a:pathLst>
              <a:path w="3996900" h="599535">
                <a:moveTo>
                  <a:pt x="0" y="0"/>
                </a:moveTo>
                <a:lnTo>
                  <a:pt x="3996900" y="0"/>
                </a:lnTo>
                <a:lnTo>
                  <a:pt x="3996900" y="599535"/>
                </a:lnTo>
                <a:lnTo>
                  <a:pt x="0" y="599535"/>
                </a:lnTo>
                <a:lnTo>
                  <a:pt x="0" y="0"/>
                </a:lnTo>
                <a:close/>
              </a:path>
            </a:pathLst>
          </a:custGeom>
          <a:blipFill rotWithShape="0">
            <a:blip r:embed="rId16"/>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Tree>
  </p:cSld>
  <p:transition spd="slow">
    <p:fade/>
  </p:transition>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cfef1"/>
        </a:solidFill>
      </p:bgPr>
    </p:bg>
    <p:spTree>
      <p:nvGrpSpPr>
        <p:cNvPr id="1" name=""/>
        <p:cNvGrpSpPr/>
        <p:nvPr/>
      </p:nvGrpSpPr>
      <p:grpSpPr>
        <a:xfrm>
          <a:off x="0" y="0"/>
          <a:ext cx="0" cy="0"/>
          <a:chOff x="0" y="0"/>
          <a:chExt cx="0" cy="0"/>
        </a:xfrm>
      </p:grpSpPr>
      <p:grpSp>
        <p:nvGrpSpPr>
          <p:cNvPr id="297" name="Group 2"/>
          <p:cNvGrpSpPr/>
          <p:nvPr/>
        </p:nvGrpSpPr>
        <p:grpSpPr>
          <a:xfrm>
            <a:off x="-1256400" y="-65160"/>
            <a:ext cx="20800080" cy="10416960"/>
            <a:chOff x="-1256400" y="-65160"/>
            <a:chExt cx="20800080" cy="10416960"/>
          </a:xfrm>
        </p:grpSpPr>
        <p:sp>
          <p:nvSpPr>
            <p:cNvPr id="298" name="Freeform 3"/>
            <p:cNvSpPr/>
            <p:nvPr/>
          </p:nvSpPr>
          <p:spPr>
            <a:xfrm>
              <a:off x="-1256400" y="-65160"/>
              <a:ext cx="10416960" cy="10416960"/>
            </a:xfrm>
            <a:custGeom>
              <a:avLst/>
              <a:gdLst>
                <a:gd name="textAreaLeft" fmla="*/ 0 w 10416960"/>
                <a:gd name="textAreaRight" fmla="*/ 10417680 w 10416960"/>
                <a:gd name="textAreaTop" fmla="*/ 0 h 10416960"/>
                <a:gd name="textAreaBottom" fmla="*/ 10417680 h 10416960"/>
              </a:gdLst>
              <a:ahLst/>
              <a:cxnLst/>
              <a:rect l="textAreaLeft" t="textAreaTop" r="textAreaRight" b="textAreaBottom"/>
              <a:pathLst>
                <a:path w="13890143" h="13890143">
                  <a:moveTo>
                    <a:pt x="0" y="0"/>
                  </a:moveTo>
                  <a:lnTo>
                    <a:pt x="13890143" y="0"/>
                  </a:lnTo>
                  <a:lnTo>
                    <a:pt x="13890143" y="13890143"/>
                  </a:lnTo>
                  <a:lnTo>
                    <a:pt x="0" y="13890143"/>
                  </a:lnTo>
                  <a:lnTo>
                    <a:pt x="0" y="0"/>
                  </a:lnTo>
                  <a:close/>
                </a:path>
              </a:pathLst>
            </a:custGeom>
            <a:blipFill rotWithShape="0">
              <a:blip r:embed="rId1">
                <a:extLst>
                  <a:ext uri="{96DAC541-7B7A-43D3-8B79-37D633B846F1}">
                    <asvg:svgBlip xmlns:asvg="http://schemas.microsoft.com/office/drawing/2016/SVG/main" r:embed="rId2"/>
                  </a:ext>
                </a:extLst>
                <a:alphaModFix amt="2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99" name="Freeform 4"/>
            <p:cNvSpPr/>
            <p:nvPr/>
          </p:nvSpPr>
          <p:spPr>
            <a:xfrm>
              <a:off x="9126720" y="-65160"/>
              <a:ext cx="10416960" cy="10416960"/>
            </a:xfrm>
            <a:custGeom>
              <a:avLst/>
              <a:gdLst>
                <a:gd name="textAreaLeft" fmla="*/ 0 w 10416960"/>
                <a:gd name="textAreaRight" fmla="*/ 10417680 w 10416960"/>
                <a:gd name="textAreaTop" fmla="*/ 0 h 10416960"/>
                <a:gd name="textAreaBottom" fmla="*/ 10417680 h 10416960"/>
              </a:gdLst>
              <a:ahLst/>
              <a:cxnLst/>
              <a:rect l="textAreaLeft" t="textAreaTop" r="textAreaRight" b="textAreaBottom"/>
              <a:pathLst>
                <a:path w="13890143" h="13890143">
                  <a:moveTo>
                    <a:pt x="0" y="0"/>
                  </a:moveTo>
                  <a:lnTo>
                    <a:pt x="13890143" y="0"/>
                  </a:lnTo>
                  <a:lnTo>
                    <a:pt x="13890143" y="13890143"/>
                  </a:lnTo>
                  <a:lnTo>
                    <a:pt x="0" y="13890143"/>
                  </a:lnTo>
                  <a:lnTo>
                    <a:pt x="0" y="0"/>
                  </a:lnTo>
                  <a:close/>
                </a:path>
              </a:pathLst>
            </a:custGeom>
            <a:blipFill rotWithShape="0">
              <a:blip r:embed="rId3">
                <a:extLst>
                  <a:ext uri="{96DAC541-7B7A-43D3-8B79-37D633B846F1}">
                    <asvg:svgBlip xmlns:asvg="http://schemas.microsoft.com/office/drawing/2016/SVG/main" r:embed="rId4"/>
                  </a:ext>
                </a:extLst>
                <a:alphaModFix amt="2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grpSp>
        <p:nvGrpSpPr>
          <p:cNvPr id="300" name="Group 6"/>
          <p:cNvGrpSpPr/>
          <p:nvPr/>
        </p:nvGrpSpPr>
        <p:grpSpPr>
          <a:xfrm>
            <a:off x="-2088000" y="8306280"/>
            <a:ext cx="23031720" cy="4934520"/>
            <a:chOff x="-2088000" y="8306280"/>
            <a:chExt cx="23031720" cy="4934520"/>
          </a:xfrm>
        </p:grpSpPr>
        <p:sp>
          <p:nvSpPr>
            <p:cNvPr id="301" name="Freeform 7"/>
            <p:cNvSpPr/>
            <p:nvPr/>
          </p:nvSpPr>
          <p:spPr>
            <a:xfrm>
              <a:off x="-2088000" y="9925560"/>
              <a:ext cx="23031720" cy="3315240"/>
            </a:xfrm>
            <a:custGeom>
              <a:avLst/>
              <a:gdLst>
                <a:gd name="textAreaLeft" fmla="*/ 0 w 23031720"/>
                <a:gd name="textAreaRight" fmla="*/ 23032440 w 23031720"/>
                <a:gd name="textAreaTop" fmla="*/ 0 h 3315240"/>
                <a:gd name="textAreaBottom" fmla="*/ 3315960 h 3315240"/>
              </a:gdLst>
              <a:ahLst/>
              <a:cxnLst/>
              <a:rect l="textAreaLeft" t="textAreaTop" r="textAreaRight" b="textAreaBottom"/>
              <a:pathLst>
                <a:path w="812800" h="117011">
                  <a:moveTo>
                    <a:pt x="0" y="0"/>
                  </a:moveTo>
                  <a:lnTo>
                    <a:pt x="812800" y="0"/>
                  </a:lnTo>
                  <a:lnTo>
                    <a:pt x="812800" y="117011"/>
                  </a:lnTo>
                  <a:lnTo>
                    <a:pt x="0" y="117011"/>
                  </a:lnTo>
                  <a:close/>
                </a:path>
              </a:pathLst>
            </a:custGeom>
            <a:solidFill>
              <a:srgbClr val="ffce2a"/>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02" name="TextBox 8"/>
            <p:cNvSpPr/>
            <p:nvPr/>
          </p:nvSpPr>
          <p:spPr>
            <a:xfrm>
              <a:off x="-2088000" y="8306280"/>
              <a:ext cx="23031720" cy="4934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3498"/>
                </a:lnSpc>
              </a:pPr>
              <a:endParaRPr b="0" lang="en-US" sz="1800" strike="noStrike" u="none">
                <a:solidFill>
                  <a:schemeClr val="dk1"/>
                </a:solidFill>
                <a:effectLst/>
                <a:uFillTx/>
                <a:latin typeface="Calibri"/>
              </a:endParaRPr>
            </a:p>
          </p:txBody>
        </p:sp>
      </p:grpSp>
      <p:sp>
        <p:nvSpPr>
          <p:cNvPr id="303" name="Freeform 14"/>
          <p:cNvSpPr/>
          <p:nvPr/>
        </p:nvSpPr>
        <p:spPr>
          <a:xfrm flipH="1" flipV="1" rot="19117800">
            <a:off x="17734320" y="-131760"/>
            <a:ext cx="3616200" cy="3832560"/>
          </a:xfrm>
          <a:custGeom>
            <a:avLst/>
            <a:gdLst>
              <a:gd name="textAreaLeft" fmla="*/ 360 w 3616200"/>
              <a:gd name="textAreaRight" fmla="*/ 3617280 w 3616200"/>
              <a:gd name="textAreaTop" fmla="*/ 360 h 3832560"/>
              <a:gd name="textAreaBottom" fmla="*/ 3833640 h 3832560"/>
            </a:gdLst>
            <a:ahLst/>
            <a:cxnLst/>
            <a:rect l="textAreaLeft" t="textAreaTop" r="textAreaRight" b="textAreaBottom"/>
            <a:pathLst>
              <a:path w="3617028" h="3833073">
                <a:moveTo>
                  <a:pt x="3617027" y="3833073"/>
                </a:moveTo>
                <a:lnTo>
                  <a:pt x="0" y="3833073"/>
                </a:lnTo>
                <a:lnTo>
                  <a:pt x="0" y="0"/>
                </a:lnTo>
                <a:lnTo>
                  <a:pt x="3617027" y="0"/>
                </a:lnTo>
                <a:lnTo>
                  <a:pt x="3617027" y="3833073"/>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04" name="Freeform 15"/>
          <p:cNvSpPr/>
          <p:nvPr/>
        </p:nvSpPr>
        <p:spPr>
          <a:xfrm rot="373200">
            <a:off x="16806240" y="4055760"/>
            <a:ext cx="2962080" cy="666000"/>
          </a:xfrm>
          <a:custGeom>
            <a:avLst/>
            <a:gdLst>
              <a:gd name="textAreaLeft" fmla="*/ 0 w 2962080"/>
              <a:gd name="textAreaRight" fmla="*/ 2962800 w 2962080"/>
              <a:gd name="textAreaTop" fmla="*/ 0 h 666000"/>
              <a:gd name="textAreaBottom" fmla="*/ 666720 h 666000"/>
            </a:gdLst>
            <a:ahLst/>
            <a:cxnLst/>
            <a:rect l="textAreaLeft" t="textAreaTop" r="textAreaRight" b="textAreaBottom"/>
            <a:pathLst>
              <a:path w="2962746" h="666618">
                <a:moveTo>
                  <a:pt x="0" y="0"/>
                </a:moveTo>
                <a:lnTo>
                  <a:pt x="2962746" y="0"/>
                </a:lnTo>
                <a:lnTo>
                  <a:pt x="2962746" y="666617"/>
                </a:lnTo>
                <a:lnTo>
                  <a:pt x="0" y="666617"/>
                </a:lnTo>
                <a:lnTo>
                  <a:pt x="0"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05" name="Freeform 16"/>
          <p:cNvSpPr/>
          <p:nvPr/>
        </p:nvSpPr>
        <p:spPr>
          <a:xfrm rot="21132600">
            <a:off x="716760" y="822960"/>
            <a:ext cx="2962080" cy="666000"/>
          </a:xfrm>
          <a:custGeom>
            <a:avLst/>
            <a:gdLst>
              <a:gd name="textAreaLeft" fmla="*/ 0 w 2962080"/>
              <a:gd name="textAreaRight" fmla="*/ 2962800 w 2962080"/>
              <a:gd name="textAreaTop" fmla="*/ 0 h 666000"/>
              <a:gd name="textAreaBottom" fmla="*/ 666720 h 666000"/>
            </a:gdLst>
            <a:ahLst/>
            <a:cxnLst/>
            <a:rect l="textAreaLeft" t="textAreaTop" r="textAreaRight" b="textAreaBottom"/>
            <a:pathLst>
              <a:path w="2962746" h="666618">
                <a:moveTo>
                  <a:pt x="0" y="0"/>
                </a:moveTo>
                <a:lnTo>
                  <a:pt x="2962746" y="0"/>
                </a:lnTo>
                <a:lnTo>
                  <a:pt x="2962746" y="666617"/>
                </a:lnTo>
                <a:lnTo>
                  <a:pt x="0" y="666617"/>
                </a:lnTo>
                <a:lnTo>
                  <a:pt x="0" y="0"/>
                </a:lnTo>
                <a:close/>
              </a:path>
            </a:pathLst>
          </a:custGeom>
          <a:blipFill rotWithShape="0">
            <a:blip r:embed="rId9">
              <a:extLst>
                <a:ext uri="{96DAC541-7B7A-43D3-8B79-37D633B846F1}">
                  <asvg:svgBlip xmlns:asvg="http://schemas.microsoft.com/office/drawing/2016/SVG/main" r:embed="rId1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06" name="Freeform 18"/>
          <p:cNvSpPr/>
          <p:nvPr/>
        </p:nvSpPr>
        <p:spPr>
          <a:xfrm rot="21430200">
            <a:off x="715680" y="5888520"/>
            <a:ext cx="623880" cy="623880"/>
          </a:xfrm>
          <a:custGeom>
            <a:avLst/>
            <a:gdLst>
              <a:gd name="textAreaLeft" fmla="*/ 0 w 623880"/>
              <a:gd name="textAreaRight" fmla="*/ 624600 w 623880"/>
              <a:gd name="textAreaTop" fmla="*/ 0 h 623880"/>
              <a:gd name="textAreaBottom" fmla="*/ 624600 h 623880"/>
            </a:gdLst>
            <a:ahLst/>
            <a:cxnLst/>
            <a:rect l="textAreaLeft" t="textAreaTop" r="textAreaRight" b="textAreaBottom"/>
            <a:pathLst>
              <a:path w="624626" h="624626">
                <a:moveTo>
                  <a:pt x="0" y="0"/>
                </a:moveTo>
                <a:lnTo>
                  <a:pt x="624626" y="0"/>
                </a:lnTo>
                <a:lnTo>
                  <a:pt x="624626" y="624626"/>
                </a:lnTo>
                <a:lnTo>
                  <a:pt x="0" y="624626"/>
                </a:lnTo>
                <a:lnTo>
                  <a:pt x="0" y="0"/>
                </a:lnTo>
                <a:close/>
              </a:path>
            </a:pathLst>
          </a:custGeom>
          <a:blipFill rotWithShape="0">
            <a:blip r:embed="rId11">
              <a:extLst>
                <a:ext uri="{96DAC541-7B7A-43D3-8B79-37D633B846F1}">
                  <asvg:svgBlip xmlns:asvg="http://schemas.microsoft.com/office/drawing/2016/SVG/main" r:embed="rId1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07" name="Freeform 19"/>
          <p:cNvSpPr/>
          <p:nvPr/>
        </p:nvSpPr>
        <p:spPr>
          <a:xfrm>
            <a:off x="15542640" y="-540720"/>
            <a:ext cx="4285440" cy="4114080"/>
          </a:xfrm>
          <a:custGeom>
            <a:avLst/>
            <a:gdLst>
              <a:gd name="textAreaLeft" fmla="*/ 0 w 4285440"/>
              <a:gd name="textAreaRight" fmla="*/ 4286160 w 4285440"/>
              <a:gd name="textAreaTop" fmla="*/ 0 h 4114080"/>
              <a:gd name="textAreaBottom" fmla="*/ 4114800 h 4114080"/>
            </a:gdLst>
            <a:ahLst/>
            <a:cxnLst/>
            <a:rect l="textAreaLeft" t="textAreaTop" r="textAreaRight" b="textAreaBottom"/>
            <a:pathLst>
              <a:path w="4286250" h="4114800">
                <a:moveTo>
                  <a:pt x="0" y="0"/>
                </a:moveTo>
                <a:lnTo>
                  <a:pt x="4286250" y="0"/>
                </a:lnTo>
                <a:lnTo>
                  <a:pt x="4286250" y="4114800"/>
                </a:lnTo>
                <a:lnTo>
                  <a:pt x="0" y="4114800"/>
                </a:lnTo>
                <a:lnTo>
                  <a:pt x="0" y="0"/>
                </a:lnTo>
                <a:close/>
              </a:path>
            </a:pathLst>
          </a:custGeom>
          <a:blipFill rotWithShape="0">
            <a:blip r:embed="rId13">
              <a:extLst>
                <a:ext uri="{96DAC541-7B7A-43D3-8B79-37D633B846F1}">
                  <asvg:svgBlip xmlns:asvg="http://schemas.microsoft.com/office/drawing/2016/SVG/main" r:embed="rId1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08" name="TextBox 4"/>
          <p:cNvSpPr/>
          <p:nvPr/>
        </p:nvSpPr>
        <p:spPr>
          <a:xfrm>
            <a:off x="3143880" y="316440"/>
            <a:ext cx="13461840" cy="1199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IN" sz="3600" strike="noStrike" u="sng">
                <a:solidFill>
                  <a:schemeClr val="dk1"/>
                </a:solidFill>
                <a:effectLst/>
                <a:uFillTx/>
                <a:latin typeface="Arial"/>
              </a:rPr>
              <a:t>Suggestions for further analysis, monitoring and testing</a:t>
            </a:r>
            <a:endParaRPr b="0" lang="en-IN" sz="3600" strike="noStrike" u="none">
              <a:solidFill>
                <a:srgbClr val="000000"/>
              </a:solidFill>
              <a:effectLst/>
              <a:uFillTx/>
              <a:latin typeface="Arial"/>
            </a:endParaRPr>
          </a:p>
          <a:p>
            <a:pPr defTabSz="914400">
              <a:lnSpc>
                <a:spcPct val="100000"/>
              </a:lnSpc>
            </a:pPr>
            <a:endParaRPr b="0" lang="en-IN" sz="3600" strike="noStrike" u="none">
              <a:solidFill>
                <a:srgbClr val="000000"/>
              </a:solidFill>
              <a:effectLst/>
              <a:uFillTx/>
              <a:latin typeface="Arial"/>
            </a:endParaRPr>
          </a:p>
        </p:txBody>
      </p:sp>
      <p:sp>
        <p:nvSpPr>
          <p:cNvPr id="309" name="TextBox 8"/>
          <p:cNvSpPr/>
          <p:nvPr/>
        </p:nvSpPr>
        <p:spPr>
          <a:xfrm>
            <a:off x="521280" y="1618920"/>
            <a:ext cx="14950080" cy="33847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IN" sz="2800" strike="noStrike" u="none">
                <a:solidFill>
                  <a:schemeClr val="dk1"/>
                </a:solidFill>
                <a:effectLst/>
                <a:uFillTx/>
                <a:latin typeface="Arial"/>
              </a:rPr>
              <a:t>Further Analysis</a:t>
            </a:r>
            <a:endParaRPr b="0" lang="en-IN" sz="2800" strike="noStrike" u="none">
              <a:solidFill>
                <a:srgbClr val="000000"/>
              </a:solidFill>
              <a:effectLst/>
              <a:uFillTx/>
              <a:latin typeface="Arial"/>
            </a:endParaRPr>
          </a:p>
          <a:p>
            <a:pPr algn="just" defTabSz="914400">
              <a:lnSpc>
                <a:spcPct val="100000"/>
              </a:lnSpc>
            </a:pPr>
            <a:r>
              <a:rPr b="0" lang="en-IN" sz="2800" strike="noStrike" u="none">
                <a:solidFill>
                  <a:schemeClr val="dk1"/>
                </a:solidFill>
                <a:effectLst/>
                <a:uFillTx/>
                <a:latin typeface="Calibri"/>
              </a:rPr>
              <a:t>• Predictive Modelling: Develop models to forecast applicant responses based on historical outreach     </a:t>
            </a:r>
            <a:endParaRPr b="0" lang="en-IN" sz="2800" strike="noStrike" u="none">
              <a:solidFill>
                <a:srgbClr val="000000"/>
              </a:solidFill>
              <a:effectLst/>
              <a:uFillTx/>
              <a:latin typeface="Arial"/>
            </a:endParaRPr>
          </a:p>
          <a:p>
            <a:pPr algn="just" defTabSz="914400">
              <a:lnSpc>
                <a:spcPct val="100000"/>
              </a:lnSpc>
            </a:pPr>
            <a:r>
              <a:rPr b="0" lang="en-IN" sz="2800" strike="noStrike" u="none">
                <a:solidFill>
                  <a:schemeClr val="dk1"/>
                </a:solidFill>
                <a:effectLst/>
                <a:uFillTx/>
                <a:latin typeface="Calibri"/>
              </a:rPr>
              <a:t>   timing, channel, and demographic factors to prioritize high-potential candidates.</a:t>
            </a:r>
            <a:endParaRPr b="0" lang="en-IN" sz="2800" strike="noStrike" u="none">
              <a:solidFill>
                <a:srgbClr val="000000"/>
              </a:solidFill>
              <a:effectLst/>
              <a:uFillTx/>
              <a:latin typeface="Arial"/>
            </a:endParaRPr>
          </a:p>
          <a:p>
            <a:pPr algn="just" defTabSz="914400">
              <a:lnSpc>
                <a:spcPct val="100000"/>
              </a:lnSpc>
            </a:pPr>
            <a:r>
              <a:rPr b="0" lang="en-IN" sz="2800" strike="noStrike" u="none">
                <a:solidFill>
                  <a:schemeClr val="dk1"/>
                </a:solidFill>
                <a:effectLst/>
                <a:uFillTx/>
                <a:latin typeface="Calibri"/>
              </a:rPr>
              <a:t>• Segmentation: Perform cluster analysis or segmentation on applicant profiles to identify distinct </a:t>
            </a:r>
            <a:endParaRPr b="0" lang="en-IN" sz="2800" strike="noStrike" u="none">
              <a:solidFill>
                <a:srgbClr val="000000"/>
              </a:solidFill>
              <a:effectLst/>
              <a:uFillTx/>
              <a:latin typeface="Arial"/>
            </a:endParaRPr>
          </a:p>
          <a:p>
            <a:pPr algn="just" defTabSz="914400">
              <a:lnSpc>
                <a:spcPct val="100000"/>
              </a:lnSpc>
            </a:pPr>
            <a:r>
              <a:rPr b="0" lang="en-IN" sz="2800" strike="noStrike" u="none">
                <a:solidFill>
                  <a:schemeClr val="dk1"/>
                </a:solidFill>
                <a:effectLst/>
                <a:uFillTx/>
                <a:latin typeface="Calibri"/>
              </a:rPr>
              <a:t>   groups with varying engagement patterns or needs.</a:t>
            </a:r>
            <a:endParaRPr b="0" lang="en-IN" sz="2800" strike="noStrike" u="none">
              <a:solidFill>
                <a:srgbClr val="000000"/>
              </a:solidFill>
              <a:effectLst/>
              <a:uFillTx/>
              <a:latin typeface="Arial"/>
            </a:endParaRPr>
          </a:p>
          <a:p>
            <a:pPr algn="just" defTabSz="914400">
              <a:lnSpc>
                <a:spcPct val="100000"/>
              </a:lnSpc>
            </a:pPr>
            <a:r>
              <a:rPr b="0" lang="en-IN" sz="2800" strike="noStrike" u="none">
                <a:solidFill>
                  <a:schemeClr val="dk1"/>
                </a:solidFill>
                <a:effectLst/>
                <a:uFillTx/>
                <a:latin typeface="Calibri"/>
              </a:rPr>
              <a:t>• Channel Effectiveness: Drill deeper into the performance of individual outreach channels to optimize </a:t>
            </a:r>
            <a:endParaRPr b="0" lang="en-IN" sz="2800" strike="noStrike" u="none">
              <a:solidFill>
                <a:srgbClr val="000000"/>
              </a:solidFill>
              <a:effectLst/>
              <a:uFillTx/>
              <a:latin typeface="Arial"/>
            </a:endParaRPr>
          </a:p>
          <a:p>
            <a:pPr algn="just" defTabSz="914400">
              <a:lnSpc>
                <a:spcPct val="100000"/>
              </a:lnSpc>
            </a:pPr>
            <a:r>
              <a:rPr b="0" lang="en-IN" sz="2800" strike="noStrike" u="none">
                <a:solidFill>
                  <a:schemeClr val="dk1"/>
                </a:solidFill>
                <a:effectLst/>
                <a:uFillTx/>
                <a:latin typeface="Calibri"/>
              </a:rPr>
              <a:t>    budget and effort allocation.</a:t>
            </a:r>
            <a:endParaRPr b="0" lang="en-IN" sz="2800" strike="noStrike" u="none">
              <a:solidFill>
                <a:srgbClr val="000000"/>
              </a:solidFill>
              <a:effectLst/>
              <a:uFillTx/>
              <a:latin typeface="Arial"/>
            </a:endParaRPr>
          </a:p>
          <a:p>
            <a:pPr defTabSz="914400">
              <a:lnSpc>
                <a:spcPct val="100000"/>
              </a:lnSpc>
            </a:pPr>
            <a:endParaRPr b="0" lang="en-IN" sz="1800" strike="noStrike" u="none">
              <a:solidFill>
                <a:srgbClr val="000000"/>
              </a:solidFill>
              <a:effectLst/>
              <a:uFillTx/>
              <a:latin typeface="Arial"/>
            </a:endParaRPr>
          </a:p>
        </p:txBody>
      </p:sp>
      <p:sp>
        <p:nvSpPr>
          <p:cNvPr id="310" name="TextBox 9"/>
          <p:cNvSpPr/>
          <p:nvPr/>
        </p:nvSpPr>
        <p:spPr>
          <a:xfrm>
            <a:off x="529200" y="5028120"/>
            <a:ext cx="15020640" cy="338472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pPr>
            <a:r>
              <a:rPr b="1" lang="en-IN" sz="2800" strike="noStrike" u="none">
                <a:solidFill>
                  <a:schemeClr val="dk1"/>
                </a:solidFill>
                <a:effectLst/>
                <a:uFillTx/>
                <a:latin typeface="Arial"/>
              </a:rPr>
              <a:t>Monitoring</a:t>
            </a:r>
            <a:endParaRPr b="0" lang="en-IN" sz="2800" strike="noStrike" u="none">
              <a:solidFill>
                <a:srgbClr val="000000"/>
              </a:solidFill>
              <a:effectLst/>
              <a:uFillTx/>
              <a:latin typeface="Arial"/>
            </a:endParaRPr>
          </a:p>
          <a:p>
            <a:pPr algn="just" defTabSz="914400">
              <a:lnSpc>
                <a:spcPct val="100000"/>
              </a:lnSpc>
            </a:pPr>
            <a:r>
              <a:rPr b="0" lang="en-IN" sz="2800" strike="noStrike" u="none">
                <a:solidFill>
                  <a:schemeClr val="dk1"/>
                </a:solidFill>
                <a:effectLst/>
                <a:uFillTx/>
                <a:latin typeface="Calibri"/>
              </a:rPr>
              <a:t>• Real-time Dashboard Updates: Automate data refresh for the dashboard to enable near real-time </a:t>
            </a:r>
            <a:endParaRPr b="0" lang="en-IN" sz="2800" strike="noStrike" u="none">
              <a:solidFill>
                <a:srgbClr val="000000"/>
              </a:solidFill>
              <a:effectLst/>
              <a:uFillTx/>
              <a:latin typeface="Arial"/>
            </a:endParaRPr>
          </a:p>
          <a:p>
            <a:pPr algn="just" defTabSz="914400">
              <a:lnSpc>
                <a:spcPct val="100000"/>
              </a:lnSpc>
            </a:pPr>
            <a:r>
              <a:rPr b="0" lang="en-IN" sz="2800" strike="noStrike" u="none">
                <a:solidFill>
                  <a:schemeClr val="dk1"/>
                </a:solidFill>
                <a:effectLst/>
                <a:uFillTx/>
                <a:latin typeface="Calibri"/>
              </a:rPr>
              <a:t>   monitoring of recruitment campaign performance.</a:t>
            </a:r>
            <a:endParaRPr b="0" lang="en-IN" sz="2800" strike="noStrike" u="none">
              <a:solidFill>
                <a:srgbClr val="000000"/>
              </a:solidFill>
              <a:effectLst/>
              <a:uFillTx/>
              <a:latin typeface="Arial"/>
            </a:endParaRPr>
          </a:p>
          <a:p>
            <a:pPr algn="just" defTabSz="914400">
              <a:lnSpc>
                <a:spcPct val="100000"/>
              </a:lnSpc>
            </a:pPr>
            <a:r>
              <a:rPr b="0" lang="en-IN" sz="2800" strike="noStrike" u="none">
                <a:solidFill>
                  <a:schemeClr val="dk1"/>
                </a:solidFill>
                <a:effectLst/>
                <a:uFillTx/>
                <a:latin typeface="Calibri"/>
              </a:rPr>
              <a:t>• KPI Tracking: Set automated alerts for key metrics like conversion rate drops, high not connected call </a:t>
            </a:r>
            <a:endParaRPr b="0" lang="en-IN" sz="2800" strike="noStrike" u="none">
              <a:solidFill>
                <a:srgbClr val="000000"/>
              </a:solidFill>
              <a:effectLst/>
              <a:uFillTx/>
              <a:latin typeface="Arial"/>
            </a:endParaRPr>
          </a:p>
          <a:p>
            <a:pPr algn="just" defTabSz="914400">
              <a:lnSpc>
                <a:spcPct val="100000"/>
              </a:lnSpc>
            </a:pPr>
            <a:r>
              <a:rPr b="0" lang="en-IN" sz="2800" strike="noStrike" u="none">
                <a:solidFill>
                  <a:schemeClr val="dk1"/>
                </a:solidFill>
                <a:effectLst/>
                <a:uFillTx/>
                <a:latin typeface="Calibri"/>
              </a:rPr>
              <a:t>   rates, or pipeline bottlenecks.</a:t>
            </a:r>
            <a:endParaRPr b="0" lang="en-IN" sz="2800" strike="noStrike" u="none">
              <a:solidFill>
                <a:srgbClr val="000000"/>
              </a:solidFill>
              <a:effectLst/>
              <a:uFillTx/>
              <a:latin typeface="Arial"/>
            </a:endParaRPr>
          </a:p>
          <a:p>
            <a:pPr algn="just" defTabSz="914400">
              <a:lnSpc>
                <a:spcPct val="100000"/>
              </a:lnSpc>
            </a:pPr>
            <a:r>
              <a:rPr b="0" lang="en-IN" sz="2800" strike="noStrike" u="none">
                <a:solidFill>
                  <a:schemeClr val="dk1"/>
                </a:solidFill>
                <a:effectLst/>
                <a:uFillTx/>
                <a:latin typeface="Calibri"/>
              </a:rPr>
              <a:t>• Data Quality Checks: Regularly monitor missing or inconsistent data metrics to maintain clean and </a:t>
            </a:r>
            <a:endParaRPr b="0" lang="en-IN" sz="2800" strike="noStrike" u="none">
              <a:solidFill>
                <a:srgbClr val="000000"/>
              </a:solidFill>
              <a:effectLst/>
              <a:uFillTx/>
              <a:latin typeface="Arial"/>
            </a:endParaRPr>
          </a:p>
          <a:p>
            <a:pPr algn="just" defTabSz="914400">
              <a:lnSpc>
                <a:spcPct val="100000"/>
              </a:lnSpc>
            </a:pPr>
            <a:r>
              <a:rPr b="0" lang="en-IN" sz="2800" strike="noStrike" u="none">
                <a:solidFill>
                  <a:schemeClr val="dk1"/>
                </a:solidFill>
                <a:effectLst/>
                <a:uFillTx/>
                <a:latin typeface="Calibri"/>
              </a:rPr>
              <a:t>   reliable datasets.</a:t>
            </a:r>
            <a:endParaRPr b="0" lang="en-IN" sz="2800" strike="noStrike" u="none">
              <a:solidFill>
                <a:srgbClr val="000000"/>
              </a:solidFill>
              <a:effectLst/>
              <a:uFillTx/>
              <a:latin typeface="Arial"/>
            </a:endParaRPr>
          </a:p>
          <a:p>
            <a:pPr algn="just" defTabSz="914400">
              <a:lnSpc>
                <a:spcPct val="100000"/>
              </a:lnSpc>
            </a:pPr>
            <a:endParaRPr b="0" lang="en-IN" sz="1800" strike="noStrike" u="none">
              <a:solidFill>
                <a:srgbClr val="000000"/>
              </a:solidFill>
              <a:effectLst/>
              <a:uFillTx/>
              <a:latin typeface="Arial"/>
            </a:endParaRPr>
          </a:p>
        </p:txBody>
      </p:sp>
      <p:sp>
        <p:nvSpPr>
          <p:cNvPr id="311" name="Freeform 18"/>
          <p:cNvSpPr/>
          <p:nvPr/>
        </p:nvSpPr>
        <p:spPr>
          <a:xfrm>
            <a:off x="7162920" y="9258480"/>
            <a:ext cx="3996360" cy="598680"/>
          </a:xfrm>
          <a:custGeom>
            <a:avLst/>
            <a:gdLst>
              <a:gd name="textAreaLeft" fmla="*/ 0 w 3996360"/>
              <a:gd name="textAreaRight" fmla="*/ 3997080 w 3996360"/>
              <a:gd name="textAreaTop" fmla="*/ 0 h 598680"/>
              <a:gd name="textAreaBottom" fmla="*/ 599400 h 598680"/>
            </a:gdLst>
            <a:ahLst/>
            <a:cxnLst/>
            <a:rect l="textAreaLeft" t="textAreaTop" r="textAreaRight" b="textAreaBottom"/>
            <a:pathLst>
              <a:path w="3996900" h="599535">
                <a:moveTo>
                  <a:pt x="0" y="0"/>
                </a:moveTo>
                <a:lnTo>
                  <a:pt x="3996900" y="0"/>
                </a:lnTo>
                <a:lnTo>
                  <a:pt x="3996900" y="599535"/>
                </a:lnTo>
                <a:lnTo>
                  <a:pt x="0" y="599535"/>
                </a:lnTo>
                <a:lnTo>
                  <a:pt x="0" y="0"/>
                </a:lnTo>
                <a:close/>
              </a:path>
            </a:pathLst>
          </a:custGeom>
          <a:blipFill rotWithShape="0">
            <a:blip r:embed="rId15"/>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Tree>
  </p:cSld>
  <p:transition spd="slow">
    <p:fade/>
  </p:transition>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cfef1"/>
        </a:solidFill>
      </p:bgPr>
    </p:bg>
    <p:spTree>
      <p:nvGrpSpPr>
        <p:cNvPr id="1" name=""/>
        <p:cNvGrpSpPr/>
        <p:nvPr/>
      </p:nvGrpSpPr>
      <p:grpSpPr>
        <a:xfrm>
          <a:off x="0" y="0"/>
          <a:ext cx="0" cy="0"/>
          <a:chOff x="0" y="0"/>
          <a:chExt cx="0" cy="0"/>
        </a:xfrm>
      </p:grpSpPr>
      <p:grpSp>
        <p:nvGrpSpPr>
          <p:cNvPr id="312" name="Group 2"/>
          <p:cNvGrpSpPr/>
          <p:nvPr/>
        </p:nvGrpSpPr>
        <p:grpSpPr>
          <a:xfrm>
            <a:off x="-1256400" y="-65160"/>
            <a:ext cx="20800080" cy="10416960"/>
            <a:chOff x="-1256400" y="-65160"/>
            <a:chExt cx="20800080" cy="10416960"/>
          </a:xfrm>
        </p:grpSpPr>
        <p:sp>
          <p:nvSpPr>
            <p:cNvPr id="313" name="Freeform 3"/>
            <p:cNvSpPr/>
            <p:nvPr/>
          </p:nvSpPr>
          <p:spPr>
            <a:xfrm>
              <a:off x="-1256400" y="-65160"/>
              <a:ext cx="10416960" cy="10416960"/>
            </a:xfrm>
            <a:custGeom>
              <a:avLst/>
              <a:gdLst>
                <a:gd name="textAreaLeft" fmla="*/ 0 w 10416960"/>
                <a:gd name="textAreaRight" fmla="*/ 10417680 w 10416960"/>
                <a:gd name="textAreaTop" fmla="*/ 0 h 10416960"/>
                <a:gd name="textAreaBottom" fmla="*/ 10417680 h 10416960"/>
              </a:gdLst>
              <a:ahLst/>
              <a:cxnLst/>
              <a:rect l="textAreaLeft" t="textAreaTop" r="textAreaRight" b="textAreaBottom"/>
              <a:pathLst>
                <a:path w="13890143" h="13890143">
                  <a:moveTo>
                    <a:pt x="0" y="0"/>
                  </a:moveTo>
                  <a:lnTo>
                    <a:pt x="13890143" y="0"/>
                  </a:lnTo>
                  <a:lnTo>
                    <a:pt x="13890143" y="13890143"/>
                  </a:lnTo>
                  <a:lnTo>
                    <a:pt x="0" y="13890143"/>
                  </a:lnTo>
                  <a:lnTo>
                    <a:pt x="0" y="0"/>
                  </a:lnTo>
                  <a:close/>
                </a:path>
              </a:pathLst>
            </a:custGeom>
            <a:blipFill rotWithShape="0">
              <a:blip r:embed="rId1">
                <a:extLst>
                  <a:ext uri="{96DAC541-7B7A-43D3-8B79-37D633B846F1}">
                    <asvg:svgBlip xmlns:asvg="http://schemas.microsoft.com/office/drawing/2016/SVG/main" r:embed="rId2"/>
                  </a:ext>
                </a:extLst>
                <a:alphaModFix amt="2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14" name="Freeform 4"/>
            <p:cNvSpPr/>
            <p:nvPr/>
          </p:nvSpPr>
          <p:spPr>
            <a:xfrm>
              <a:off x="9126720" y="-65160"/>
              <a:ext cx="10416960" cy="10416960"/>
            </a:xfrm>
            <a:custGeom>
              <a:avLst/>
              <a:gdLst>
                <a:gd name="textAreaLeft" fmla="*/ 0 w 10416960"/>
                <a:gd name="textAreaRight" fmla="*/ 10417680 w 10416960"/>
                <a:gd name="textAreaTop" fmla="*/ 0 h 10416960"/>
                <a:gd name="textAreaBottom" fmla="*/ 10417680 h 10416960"/>
              </a:gdLst>
              <a:ahLst/>
              <a:cxnLst/>
              <a:rect l="textAreaLeft" t="textAreaTop" r="textAreaRight" b="textAreaBottom"/>
              <a:pathLst>
                <a:path w="13890143" h="13890143">
                  <a:moveTo>
                    <a:pt x="0" y="0"/>
                  </a:moveTo>
                  <a:lnTo>
                    <a:pt x="13890143" y="0"/>
                  </a:lnTo>
                  <a:lnTo>
                    <a:pt x="13890143" y="13890143"/>
                  </a:lnTo>
                  <a:lnTo>
                    <a:pt x="0" y="13890143"/>
                  </a:lnTo>
                  <a:lnTo>
                    <a:pt x="0" y="0"/>
                  </a:lnTo>
                  <a:close/>
                </a:path>
              </a:pathLst>
            </a:custGeom>
            <a:blipFill rotWithShape="0">
              <a:blip r:embed="rId3">
                <a:extLst>
                  <a:ext uri="{96DAC541-7B7A-43D3-8B79-37D633B846F1}">
                    <asvg:svgBlip xmlns:asvg="http://schemas.microsoft.com/office/drawing/2016/SVG/main" r:embed="rId4"/>
                  </a:ext>
                </a:extLst>
                <a:alphaModFix amt="2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grpSp>
        <p:nvGrpSpPr>
          <p:cNvPr id="315" name="Group 6"/>
          <p:cNvGrpSpPr/>
          <p:nvPr/>
        </p:nvGrpSpPr>
        <p:grpSpPr>
          <a:xfrm>
            <a:off x="-2088000" y="8306280"/>
            <a:ext cx="23031720" cy="4934520"/>
            <a:chOff x="-2088000" y="8306280"/>
            <a:chExt cx="23031720" cy="4934520"/>
          </a:xfrm>
        </p:grpSpPr>
        <p:sp>
          <p:nvSpPr>
            <p:cNvPr id="316" name="Freeform 7"/>
            <p:cNvSpPr/>
            <p:nvPr/>
          </p:nvSpPr>
          <p:spPr>
            <a:xfrm>
              <a:off x="-2088000" y="9925560"/>
              <a:ext cx="23031720" cy="3315240"/>
            </a:xfrm>
            <a:custGeom>
              <a:avLst/>
              <a:gdLst>
                <a:gd name="textAreaLeft" fmla="*/ 0 w 23031720"/>
                <a:gd name="textAreaRight" fmla="*/ 23032440 w 23031720"/>
                <a:gd name="textAreaTop" fmla="*/ 0 h 3315240"/>
                <a:gd name="textAreaBottom" fmla="*/ 3315960 h 3315240"/>
              </a:gdLst>
              <a:ahLst/>
              <a:cxnLst/>
              <a:rect l="textAreaLeft" t="textAreaTop" r="textAreaRight" b="textAreaBottom"/>
              <a:pathLst>
                <a:path w="812800" h="117011">
                  <a:moveTo>
                    <a:pt x="0" y="0"/>
                  </a:moveTo>
                  <a:lnTo>
                    <a:pt x="812800" y="0"/>
                  </a:lnTo>
                  <a:lnTo>
                    <a:pt x="812800" y="117011"/>
                  </a:lnTo>
                  <a:lnTo>
                    <a:pt x="0" y="117011"/>
                  </a:lnTo>
                  <a:close/>
                </a:path>
              </a:pathLst>
            </a:custGeom>
            <a:solidFill>
              <a:srgbClr val="ffce2a"/>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17" name="TextBox 8"/>
            <p:cNvSpPr/>
            <p:nvPr/>
          </p:nvSpPr>
          <p:spPr>
            <a:xfrm>
              <a:off x="-2088000" y="8306280"/>
              <a:ext cx="23031720" cy="4934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3498"/>
                </a:lnSpc>
              </a:pPr>
              <a:endParaRPr b="0" lang="en-US" sz="1800" strike="noStrike" u="none">
                <a:solidFill>
                  <a:schemeClr val="dk1"/>
                </a:solidFill>
                <a:effectLst/>
                <a:uFillTx/>
                <a:latin typeface="Calibri"/>
              </a:endParaRPr>
            </a:p>
          </p:txBody>
        </p:sp>
      </p:grpSp>
      <p:sp>
        <p:nvSpPr>
          <p:cNvPr id="318" name="Freeform 14"/>
          <p:cNvSpPr/>
          <p:nvPr/>
        </p:nvSpPr>
        <p:spPr>
          <a:xfrm flipH="1" flipV="1" rot="19117800">
            <a:off x="17734320" y="-131760"/>
            <a:ext cx="3616200" cy="3832560"/>
          </a:xfrm>
          <a:custGeom>
            <a:avLst/>
            <a:gdLst>
              <a:gd name="textAreaLeft" fmla="*/ 360 w 3616200"/>
              <a:gd name="textAreaRight" fmla="*/ 3617280 w 3616200"/>
              <a:gd name="textAreaTop" fmla="*/ 360 h 3832560"/>
              <a:gd name="textAreaBottom" fmla="*/ 3833640 h 3832560"/>
            </a:gdLst>
            <a:ahLst/>
            <a:cxnLst/>
            <a:rect l="textAreaLeft" t="textAreaTop" r="textAreaRight" b="textAreaBottom"/>
            <a:pathLst>
              <a:path w="3617028" h="3833073">
                <a:moveTo>
                  <a:pt x="3617027" y="3833073"/>
                </a:moveTo>
                <a:lnTo>
                  <a:pt x="0" y="3833073"/>
                </a:lnTo>
                <a:lnTo>
                  <a:pt x="0" y="0"/>
                </a:lnTo>
                <a:lnTo>
                  <a:pt x="3617027" y="0"/>
                </a:lnTo>
                <a:lnTo>
                  <a:pt x="3617027" y="3833073"/>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19" name="Freeform 15"/>
          <p:cNvSpPr/>
          <p:nvPr/>
        </p:nvSpPr>
        <p:spPr>
          <a:xfrm rot="373200">
            <a:off x="16806240" y="4055760"/>
            <a:ext cx="2962080" cy="666000"/>
          </a:xfrm>
          <a:custGeom>
            <a:avLst/>
            <a:gdLst>
              <a:gd name="textAreaLeft" fmla="*/ 0 w 2962080"/>
              <a:gd name="textAreaRight" fmla="*/ 2962800 w 2962080"/>
              <a:gd name="textAreaTop" fmla="*/ 0 h 666000"/>
              <a:gd name="textAreaBottom" fmla="*/ 666720 h 666000"/>
            </a:gdLst>
            <a:ahLst/>
            <a:cxnLst/>
            <a:rect l="textAreaLeft" t="textAreaTop" r="textAreaRight" b="textAreaBottom"/>
            <a:pathLst>
              <a:path w="2962746" h="666618">
                <a:moveTo>
                  <a:pt x="0" y="0"/>
                </a:moveTo>
                <a:lnTo>
                  <a:pt x="2962746" y="0"/>
                </a:lnTo>
                <a:lnTo>
                  <a:pt x="2962746" y="666617"/>
                </a:lnTo>
                <a:lnTo>
                  <a:pt x="0" y="666617"/>
                </a:lnTo>
                <a:lnTo>
                  <a:pt x="0"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20" name="Freeform 16"/>
          <p:cNvSpPr/>
          <p:nvPr/>
        </p:nvSpPr>
        <p:spPr>
          <a:xfrm rot="21132600">
            <a:off x="6149520" y="6194520"/>
            <a:ext cx="2962080" cy="666000"/>
          </a:xfrm>
          <a:custGeom>
            <a:avLst/>
            <a:gdLst>
              <a:gd name="textAreaLeft" fmla="*/ 0 w 2962080"/>
              <a:gd name="textAreaRight" fmla="*/ 2962800 w 2962080"/>
              <a:gd name="textAreaTop" fmla="*/ 0 h 666000"/>
              <a:gd name="textAreaBottom" fmla="*/ 666720 h 666000"/>
            </a:gdLst>
            <a:ahLst/>
            <a:cxnLst/>
            <a:rect l="textAreaLeft" t="textAreaTop" r="textAreaRight" b="textAreaBottom"/>
            <a:pathLst>
              <a:path w="2962746" h="666618">
                <a:moveTo>
                  <a:pt x="0" y="0"/>
                </a:moveTo>
                <a:lnTo>
                  <a:pt x="2962746" y="0"/>
                </a:lnTo>
                <a:lnTo>
                  <a:pt x="2962746" y="666617"/>
                </a:lnTo>
                <a:lnTo>
                  <a:pt x="0" y="666617"/>
                </a:lnTo>
                <a:lnTo>
                  <a:pt x="0" y="0"/>
                </a:lnTo>
                <a:close/>
              </a:path>
            </a:pathLst>
          </a:custGeom>
          <a:blipFill rotWithShape="0">
            <a:blip r:embed="rId9">
              <a:extLst>
                <a:ext uri="{96DAC541-7B7A-43D3-8B79-37D633B846F1}">
                  <asvg:svgBlip xmlns:asvg="http://schemas.microsoft.com/office/drawing/2016/SVG/main" r:embed="rId1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21" name="Freeform 18"/>
          <p:cNvSpPr/>
          <p:nvPr/>
        </p:nvSpPr>
        <p:spPr>
          <a:xfrm rot="21430200">
            <a:off x="715680" y="5888520"/>
            <a:ext cx="623880" cy="623880"/>
          </a:xfrm>
          <a:custGeom>
            <a:avLst/>
            <a:gdLst>
              <a:gd name="textAreaLeft" fmla="*/ 0 w 623880"/>
              <a:gd name="textAreaRight" fmla="*/ 624600 w 623880"/>
              <a:gd name="textAreaTop" fmla="*/ 0 h 623880"/>
              <a:gd name="textAreaBottom" fmla="*/ 624600 h 623880"/>
            </a:gdLst>
            <a:ahLst/>
            <a:cxnLst/>
            <a:rect l="textAreaLeft" t="textAreaTop" r="textAreaRight" b="textAreaBottom"/>
            <a:pathLst>
              <a:path w="624626" h="624626">
                <a:moveTo>
                  <a:pt x="0" y="0"/>
                </a:moveTo>
                <a:lnTo>
                  <a:pt x="624626" y="0"/>
                </a:lnTo>
                <a:lnTo>
                  <a:pt x="624626" y="624626"/>
                </a:lnTo>
                <a:lnTo>
                  <a:pt x="0" y="624626"/>
                </a:lnTo>
                <a:lnTo>
                  <a:pt x="0" y="0"/>
                </a:lnTo>
                <a:close/>
              </a:path>
            </a:pathLst>
          </a:custGeom>
          <a:blipFill rotWithShape="0">
            <a:blip r:embed="rId11">
              <a:extLst>
                <a:ext uri="{96DAC541-7B7A-43D3-8B79-37D633B846F1}">
                  <asvg:svgBlip xmlns:asvg="http://schemas.microsoft.com/office/drawing/2016/SVG/main" r:embed="rId1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22" name="Freeform 19"/>
          <p:cNvSpPr/>
          <p:nvPr/>
        </p:nvSpPr>
        <p:spPr>
          <a:xfrm>
            <a:off x="-1216440" y="7058520"/>
            <a:ext cx="4285440" cy="4114080"/>
          </a:xfrm>
          <a:custGeom>
            <a:avLst/>
            <a:gdLst>
              <a:gd name="textAreaLeft" fmla="*/ 0 w 4285440"/>
              <a:gd name="textAreaRight" fmla="*/ 4286160 w 4285440"/>
              <a:gd name="textAreaTop" fmla="*/ 0 h 4114080"/>
              <a:gd name="textAreaBottom" fmla="*/ 4114800 h 4114080"/>
            </a:gdLst>
            <a:ahLst/>
            <a:cxnLst/>
            <a:rect l="textAreaLeft" t="textAreaTop" r="textAreaRight" b="textAreaBottom"/>
            <a:pathLst>
              <a:path w="4286250" h="4114800">
                <a:moveTo>
                  <a:pt x="0" y="0"/>
                </a:moveTo>
                <a:lnTo>
                  <a:pt x="4286250" y="0"/>
                </a:lnTo>
                <a:lnTo>
                  <a:pt x="4286250" y="4114800"/>
                </a:lnTo>
                <a:lnTo>
                  <a:pt x="0" y="4114800"/>
                </a:lnTo>
                <a:lnTo>
                  <a:pt x="0" y="0"/>
                </a:lnTo>
                <a:close/>
              </a:path>
            </a:pathLst>
          </a:custGeom>
          <a:blipFill rotWithShape="0">
            <a:blip r:embed="rId13">
              <a:extLst>
                <a:ext uri="{96DAC541-7B7A-43D3-8B79-37D633B846F1}">
                  <asvg:svgBlip xmlns:asvg="http://schemas.microsoft.com/office/drawing/2016/SVG/main" r:embed="rId1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23" name="TextBox 8"/>
          <p:cNvSpPr/>
          <p:nvPr/>
        </p:nvSpPr>
        <p:spPr>
          <a:xfrm>
            <a:off x="701280" y="601200"/>
            <a:ext cx="15467760" cy="31078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IN" sz="2800" strike="noStrike" u="none">
                <a:solidFill>
                  <a:srgbClr val="000000"/>
                </a:solidFill>
                <a:effectLst/>
                <a:uFillTx/>
                <a:latin typeface="Arial"/>
              </a:rPr>
              <a:t>Testing</a:t>
            </a:r>
            <a:endParaRPr b="0" lang="en-IN" sz="2800" strike="noStrike" u="none">
              <a:solidFill>
                <a:srgbClr val="000000"/>
              </a:solidFill>
              <a:effectLst/>
              <a:uFillTx/>
              <a:latin typeface="Arial"/>
            </a:endParaRPr>
          </a:p>
          <a:p>
            <a:pPr algn="just" defTabSz="914400">
              <a:lnSpc>
                <a:spcPct val="100000"/>
              </a:lnSpc>
            </a:pPr>
            <a:r>
              <a:rPr b="0" lang="en-IN" sz="2800" strike="noStrike" u="none">
                <a:solidFill>
                  <a:srgbClr val="000000"/>
                </a:solidFill>
                <a:effectLst/>
                <a:uFillTx/>
                <a:latin typeface="Calibri"/>
              </a:rPr>
              <a:t>• A/B Testing: Experiment with different outreach scripts, timings, or follow-up cadences to identify the most effective strategies.</a:t>
            </a:r>
            <a:endParaRPr b="0" lang="en-IN" sz="2800" strike="noStrike" u="none">
              <a:solidFill>
                <a:srgbClr val="000000"/>
              </a:solidFill>
              <a:effectLst/>
              <a:uFillTx/>
              <a:latin typeface="Arial"/>
            </a:endParaRPr>
          </a:p>
          <a:p>
            <a:pPr algn="just" defTabSz="914400">
              <a:lnSpc>
                <a:spcPct val="100000"/>
              </a:lnSpc>
            </a:pPr>
            <a:r>
              <a:rPr b="0" lang="en-IN" sz="2800" strike="noStrike" u="none">
                <a:solidFill>
                  <a:srgbClr val="000000"/>
                </a:solidFill>
                <a:effectLst/>
                <a:uFillTx/>
                <a:latin typeface="Calibri"/>
              </a:rPr>
              <a:t>• Channel Trials: Pilot new outreach channels or demographics in controlled tests to assess incremental impact before scaling.</a:t>
            </a:r>
            <a:endParaRPr b="0" lang="en-IN" sz="2800" strike="noStrike" u="none">
              <a:solidFill>
                <a:srgbClr val="000000"/>
              </a:solidFill>
              <a:effectLst/>
              <a:uFillTx/>
              <a:latin typeface="Arial"/>
            </a:endParaRPr>
          </a:p>
          <a:p>
            <a:pPr algn="just" defTabSz="914400">
              <a:lnSpc>
                <a:spcPct val="100000"/>
              </a:lnSpc>
            </a:pPr>
            <a:r>
              <a:rPr b="0" lang="en-IN" sz="2800" strike="noStrike" u="none">
                <a:solidFill>
                  <a:srgbClr val="000000"/>
                </a:solidFill>
                <a:effectLst/>
                <a:uFillTx/>
                <a:latin typeface="Calibri"/>
              </a:rPr>
              <a:t>• Contact Data Validation: Test automated methods or services for verifying phone numbers and contact info to reduce “Not connected” calls.</a:t>
            </a:r>
            <a:endParaRPr b="0" lang="en-IN" sz="2800" strike="noStrike" u="none">
              <a:solidFill>
                <a:srgbClr val="000000"/>
              </a:solidFill>
              <a:effectLst/>
              <a:uFillTx/>
              <a:latin typeface="Arial"/>
            </a:endParaRPr>
          </a:p>
        </p:txBody>
      </p:sp>
      <p:sp>
        <p:nvSpPr>
          <p:cNvPr id="324" name="Freeform 18"/>
          <p:cNvSpPr/>
          <p:nvPr/>
        </p:nvSpPr>
        <p:spPr>
          <a:xfrm>
            <a:off x="6975000" y="4876560"/>
            <a:ext cx="3996360" cy="598680"/>
          </a:xfrm>
          <a:custGeom>
            <a:avLst/>
            <a:gdLst>
              <a:gd name="textAreaLeft" fmla="*/ 0 w 3996360"/>
              <a:gd name="textAreaRight" fmla="*/ 3997080 w 3996360"/>
              <a:gd name="textAreaTop" fmla="*/ 0 h 598680"/>
              <a:gd name="textAreaBottom" fmla="*/ 599400 h 598680"/>
            </a:gdLst>
            <a:ahLst/>
            <a:cxnLst/>
            <a:rect l="textAreaLeft" t="textAreaTop" r="textAreaRight" b="textAreaBottom"/>
            <a:pathLst>
              <a:path w="3996900" h="599535">
                <a:moveTo>
                  <a:pt x="0" y="0"/>
                </a:moveTo>
                <a:lnTo>
                  <a:pt x="3996900" y="0"/>
                </a:lnTo>
                <a:lnTo>
                  <a:pt x="3996900" y="599535"/>
                </a:lnTo>
                <a:lnTo>
                  <a:pt x="0" y="599535"/>
                </a:lnTo>
                <a:lnTo>
                  <a:pt x="0" y="0"/>
                </a:lnTo>
                <a:close/>
              </a:path>
            </a:pathLst>
          </a:custGeom>
          <a:blipFill rotWithShape="0">
            <a:blip r:embed="rId15"/>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Tree>
  </p:cSld>
  <p:transition spd="slow">
    <p:fade/>
  </p:transition>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cfef1"/>
        </a:solidFill>
      </p:bgPr>
    </p:bg>
    <p:spTree>
      <p:nvGrpSpPr>
        <p:cNvPr id="1" name=""/>
        <p:cNvGrpSpPr/>
        <p:nvPr/>
      </p:nvGrpSpPr>
      <p:grpSpPr>
        <a:xfrm>
          <a:off x="0" y="0"/>
          <a:ext cx="0" cy="0"/>
          <a:chOff x="0" y="0"/>
          <a:chExt cx="0" cy="0"/>
        </a:xfrm>
      </p:grpSpPr>
      <p:grpSp>
        <p:nvGrpSpPr>
          <p:cNvPr id="325" name="Group 2"/>
          <p:cNvGrpSpPr/>
          <p:nvPr/>
        </p:nvGrpSpPr>
        <p:grpSpPr>
          <a:xfrm>
            <a:off x="-1256400" y="-65160"/>
            <a:ext cx="20800080" cy="10416960"/>
            <a:chOff x="-1256400" y="-65160"/>
            <a:chExt cx="20800080" cy="10416960"/>
          </a:xfrm>
        </p:grpSpPr>
        <p:sp>
          <p:nvSpPr>
            <p:cNvPr id="326" name="Freeform 3"/>
            <p:cNvSpPr/>
            <p:nvPr/>
          </p:nvSpPr>
          <p:spPr>
            <a:xfrm>
              <a:off x="-1256400" y="-65160"/>
              <a:ext cx="10416960" cy="10416960"/>
            </a:xfrm>
            <a:custGeom>
              <a:avLst/>
              <a:gdLst>
                <a:gd name="textAreaLeft" fmla="*/ 0 w 10416960"/>
                <a:gd name="textAreaRight" fmla="*/ 10417680 w 10416960"/>
                <a:gd name="textAreaTop" fmla="*/ 0 h 10416960"/>
                <a:gd name="textAreaBottom" fmla="*/ 10417680 h 10416960"/>
              </a:gdLst>
              <a:ahLst/>
              <a:cxnLst/>
              <a:rect l="textAreaLeft" t="textAreaTop" r="textAreaRight" b="textAreaBottom"/>
              <a:pathLst>
                <a:path w="13890143" h="13890143">
                  <a:moveTo>
                    <a:pt x="0" y="0"/>
                  </a:moveTo>
                  <a:lnTo>
                    <a:pt x="13890143" y="0"/>
                  </a:lnTo>
                  <a:lnTo>
                    <a:pt x="13890143" y="13890143"/>
                  </a:lnTo>
                  <a:lnTo>
                    <a:pt x="0" y="13890143"/>
                  </a:lnTo>
                  <a:lnTo>
                    <a:pt x="0" y="0"/>
                  </a:lnTo>
                  <a:close/>
                </a:path>
              </a:pathLst>
            </a:custGeom>
            <a:blipFill rotWithShape="0">
              <a:blip r:embed="rId1">
                <a:extLst>
                  <a:ext uri="{96DAC541-7B7A-43D3-8B79-37D633B846F1}">
                    <asvg:svgBlip xmlns:asvg="http://schemas.microsoft.com/office/drawing/2016/SVG/main" r:embed="rId2"/>
                  </a:ext>
                </a:extLst>
                <a:alphaModFix amt="2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27" name="Freeform 4"/>
            <p:cNvSpPr/>
            <p:nvPr/>
          </p:nvSpPr>
          <p:spPr>
            <a:xfrm>
              <a:off x="9126720" y="-65160"/>
              <a:ext cx="10416960" cy="10416960"/>
            </a:xfrm>
            <a:custGeom>
              <a:avLst/>
              <a:gdLst>
                <a:gd name="textAreaLeft" fmla="*/ 0 w 10416960"/>
                <a:gd name="textAreaRight" fmla="*/ 10417680 w 10416960"/>
                <a:gd name="textAreaTop" fmla="*/ 0 h 10416960"/>
                <a:gd name="textAreaBottom" fmla="*/ 10417680 h 10416960"/>
              </a:gdLst>
              <a:ahLst/>
              <a:cxnLst/>
              <a:rect l="textAreaLeft" t="textAreaTop" r="textAreaRight" b="textAreaBottom"/>
              <a:pathLst>
                <a:path w="13890143" h="13890143">
                  <a:moveTo>
                    <a:pt x="0" y="0"/>
                  </a:moveTo>
                  <a:lnTo>
                    <a:pt x="13890143" y="0"/>
                  </a:lnTo>
                  <a:lnTo>
                    <a:pt x="13890143" y="13890143"/>
                  </a:lnTo>
                  <a:lnTo>
                    <a:pt x="0" y="13890143"/>
                  </a:lnTo>
                  <a:lnTo>
                    <a:pt x="0" y="0"/>
                  </a:lnTo>
                  <a:close/>
                </a:path>
              </a:pathLst>
            </a:custGeom>
            <a:blipFill rotWithShape="0">
              <a:blip r:embed="rId3">
                <a:extLst>
                  <a:ext uri="{96DAC541-7B7A-43D3-8B79-37D633B846F1}">
                    <asvg:svgBlip xmlns:asvg="http://schemas.microsoft.com/office/drawing/2016/SVG/main" r:embed="rId4"/>
                  </a:ext>
                </a:extLst>
                <a:alphaModFix amt="2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grpSp>
        <p:nvGrpSpPr>
          <p:cNvPr id="328" name="Group 6"/>
          <p:cNvGrpSpPr/>
          <p:nvPr/>
        </p:nvGrpSpPr>
        <p:grpSpPr>
          <a:xfrm>
            <a:off x="-2088000" y="8269200"/>
            <a:ext cx="23031720" cy="4934880"/>
            <a:chOff x="-2088000" y="8269200"/>
            <a:chExt cx="23031720" cy="4934880"/>
          </a:xfrm>
        </p:grpSpPr>
        <p:sp>
          <p:nvSpPr>
            <p:cNvPr id="329" name="Freeform 7"/>
            <p:cNvSpPr/>
            <p:nvPr/>
          </p:nvSpPr>
          <p:spPr>
            <a:xfrm>
              <a:off x="-2088000" y="9888840"/>
              <a:ext cx="23031720" cy="3315240"/>
            </a:xfrm>
            <a:custGeom>
              <a:avLst/>
              <a:gdLst>
                <a:gd name="textAreaLeft" fmla="*/ 0 w 23031720"/>
                <a:gd name="textAreaRight" fmla="*/ 23032440 w 23031720"/>
                <a:gd name="textAreaTop" fmla="*/ 0 h 3315240"/>
                <a:gd name="textAreaBottom" fmla="*/ 3315960 h 3315240"/>
              </a:gdLst>
              <a:ahLst/>
              <a:cxnLst/>
              <a:rect l="textAreaLeft" t="textAreaTop" r="textAreaRight" b="textAreaBottom"/>
              <a:pathLst>
                <a:path w="812800" h="117011">
                  <a:moveTo>
                    <a:pt x="0" y="0"/>
                  </a:moveTo>
                  <a:lnTo>
                    <a:pt x="812800" y="0"/>
                  </a:lnTo>
                  <a:lnTo>
                    <a:pt x="812800" y="117011"/>
                  </a:lnTo>
                  <a:lnTo>
                    <a:pt x="0" y="117011"/>
                  </a:lnTo>
                  <a:close/>
                </a:path>
              </a:pathLst>
            </a:custGeom>
            <a:solidFill>
              <a:srgbClr val="84653c"/>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330" name="TextBox 8"/>
            <p:cNvSpPr/>
            <p:nvPr/>
          </p:nvSpPr>
          <p:spPr>
            <a:xfrm>
              <a:off x="-2088000" y="8269200"/>
              <a:ext cx="23031720" cy="4934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3498"/>
                </a:lnSpc>
              </a:pPr>
              <a:endParaRPr b="0" lang="en-US" sz="1800" strike="noStrike" u="none">
                <a:solidFill>
                  <a:schemeClr val="dk1"/>
                </a:solidFill>
                <a:effectLst/>
                <a:uFillTx/>
                <a:latin typeface="Calibri"/>
              </a:endParaRPr>
            </a:p>
          </p:txBody>
        </p:sp>
      </p:grpSp>
      <p:sp>
        <p:nvSpPr>
          <p:cNvPr id="331" name="Freeform 9"/>
          <p:cNvSpPr/>
          <p:nvPr/>
        </p:nvSpPr>
        <p:spPr>
          <a:xfrm>
            <a:off x="13350960" y="7429680"/>
            <a:ext cx="8424720" cy="6372000"/>
          </a:xfrm>
          <a:custGeom>
            <a:avLst/>
            <a:gdLst>
              <a:gd name="textAreaLeft" fmla="*/ 0 w 8424720"/>
              <a:gd name="textAreaRight" fmla="*/ 8425440 w 8424720"/>
              <a:gd name="textAreaTop" fmla="*/ 0 h 6372000"/>
              <a:gd name="textAreaBottom" fmla="*/ 6372720 h 6372000"/>
            </a:gdLst>
            <a:ahLst/>
            <a:cxnLst/>
            <a:rect l="textAreaLeft" t="textAreaTop" r="textAreaRight" b="textAreaBottom"/>
            <a:pathLst>
              <a:path w="8425407" h="6372672">
                <a:moveTo>
                  <a:pt x="0" y="0"/>
                </a:moveTo>
                <a:lnTo>
                  <a:pt x="8425408" y="0"/>
                </a:lnTo>
                <a:lnTo>
                  <a:pt x="8425408" y="6372672"/>
                </a:lnTo>
                <a:lnTo>
                  <a:pt x="0" y="6372672"/>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32" name="Freeform 12"/>
          <p:cNvSpPr/>
          <p:nvPr/>
        </p:nvSpPr>
        <p:spPr>
          <a:xfrm flipH="1" flipV="1" rot="17502600">
            <a:off x="16796160" y="304560"/>
            <a:ext cx="2332440" cy="2472120"/>
          </a:xfrm>
          <a:custGeom>
            <a:avLst/>
            <a:gdLst>
              <a:gd name="textAreaLeft" fmla="*/ 360 w 2332440"/>
              <a:gd name="textAreaRight" fmla="*/ 2333520 w 2332440"/>
              <a:gd name="textAreaTop" fmla="*/ 360 h 2472120"/>
              <a:gd name="textAreaBottom" fmla="*/ 2473200 h 2472120"/>
            </a:gdLst>
            <a:ahLst/>
            <a:cxnLst/>
            <a:rect l="textAreaLeft" t="textAreaTop" r="textAreaRight" b="textAreaBottom"/>
            <a:pathLst>
              <a:path w="2333298" h="2472667">
                <a:moveTo>
                  <a:pt x="2333298" y="2472667"/>
                </a:moveTo>
                <a:lnTo>
                  <a:pt x="0" y="2472667"/>
                </a:lnTo>
                <a:lnTo>
                  <a:pt x="0" y="0"/>
                </a:lnTo>
                <a:lnTo>
                  <a:pt x="2333298" y="0"/>
                </a:lnTo>
                <a:lnTo>
                  <a:pt x="2333298" y="2472667"/>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33" name="Freeform 13"/>
          <p:cNvSpPr/>
          <p:nvPr/>
        </p:nvSpPr>
        <p:spPr>
          <a:xfrm flipV="1" rot="3609000">
            <a:off x="-781920" y="303480"/>
            <a:ext cx="2332440" cy="2472120"/>
          </a:xfrm>
          <a:custGeom>
            <a:avLst/>
            <a:gdLst>
              <a:gd name="textAreaLeft" fmla="*/ 0 w 2332440"/>
              <a:gd name="textAreaRight" fmla="*/ 2333160 w 2332440"/>
              <a:gd name="textAreaTop" fmla="*/ 360 h 2472120"/>
              <a:gd name="textAreaBottom" fmla="*/ 2473200 h 2472120"/>
            </a:gdLst>
            <a:ahLst/>
            <a:cxnLst/>
            <a:rect l="textAreaLeft" t="textAreaTop" r="textAreaRight" b="textAreaBottom"/>
            <a:pathLst>
              <a:path w="2333298" h="2472667">
                <a:moveTo>
                  <a:pt x="0" y="2472667"/>
                </a:moveTo>
                <a:lnTo>
                  <a:pt x="2333299" y="2472667"/>
                </a:lnTo>
                <a:lnTo>
                  <a:pt x="2333299" y="0"/>
                </a:lnTo>
                <a:lnTo>
                  <a:pt x="0" y="0"/>
                </a:lnTo>
                <a:lnTo>
                  <a:pt x="0" y="2472667"/>
                </a:lnTo>
                <a:close/>
              </a:path>
            </a:pathLst>
          </a:custGeom>
          <a:blipFill rotWithShape="0">
            <a:blip r:embed="rId9">
              <a:extLst>
                <a:ext uri="{96DAC541-7B7A-43D3-8B79-37D633B846F1}">
                  <asvg:svgBlip xmlns:asvg="http://schemas.microsoft.com/office/drawing/2016/SVG/main" r:embed="rId1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34" name="Freeform 14"/>
          <p:cNvSpPr/>
          <p:nvPr/>
        </p:nvSpPr>
        <p:spPr>
          <a:xfrm rot="373200">
            <a:off x="16277400" y="4317840"/>
            <a:ext cx="2962080" cy="666000"/>
          </a:xfrm>
          <a:custGeom>
            <a:avLst/>
            <a:gdLst>
              <a:gd name="textAreaLeft" fmla="*/ 0 w 2962080"/>
              <a:gd name="textAreaRight" fmla="*/ 2962800 w 2962080"/>
              <a:gd name="textAreaTop" fmla="*/ 0 h 666000"/>
              <a:gd name="textAreaBottom" fmla="*/ 666720 h 666000"/>
            </a:gdLst>
            <a:ahLst/>
            <a:cxnLst/>
            <a:rect l="textAreaLeft" t="textAreaTop" r="textAreaRight" b="textAreaBottom"/>
            <a:pathLst>
              <a:path w="2962746" h="666618">
                <a:moveTo>
                  <a:pt x="0" y="0"/>
                </a:moveTo>
                <a:lnTo>
                  <a:pt x="2962746" y="0"/>
                </a:lnTo>
                <a:lnTo>
                  <a:pt x="2962746" y="666618"/>
                </a:lnTo>
                <a:lnTo>
                  <a:pt x="0" y="666618"/>
                </a:lnTo>
                <a:lnTo>
                  <a:pt x="0" y="0"/>
                </a:lnTo>
                <a:close/>
              </a:path>
            </a:pathLst>
          </a:custGeom>
          <a:blipFill rotWithShape="0">
            <a:blip r:embed="rId11">
              <a:extLst>
                <a:ext uri="{96DAC541-7B7A-43D3-8B79-37D633B846F1}">
                  <asvg:svgBlip xmlns:asvg="http://schemas.microsoft.com/office/drawing/2016/SVG/main" r:embed="rId1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35" name="Freeform 15"/>
          <p:cNvSpPr/>
          <p:nvPr/>
        </p:nvSpPr>
        <p:spPr>
          <a:xfrm rot="303000">
            <a:off x="-1688400" y="4287960"/>
            <a:ext cx="2962080" cy="666000"/>
          </a:xfrm>
          <a:custGeom>
            <a:avLst/>
            <a:gdLst>
              <a:gd name="textAreaLeft" fmla="*/ 0 w 2962080"/>
              <a:gd name="textAreaRight" fmla="*/ 2962800 w 2962080"/>
              <a:gd name="textAreaTop" fmla="*/ 0 h 666000"/>
              <a:gd name="textAreaBottom" fmla="*/ 666720 h 666000"/>
            </a:gdLst>
            <a:ahLst/>
            <a:cxnLst/>
            <a:rect l="textAreaLeft" t="textAreaTop" r="textAreaRight" b="textAreaBottom"/>
            <a:pathLst>
              <a:path w="2962746" h="666618">
                <a:moveTo>
                  <a:pt x="0" y="0"/>
                </a:moveTo>
                <a:lnTo>
                  <a:pt x="2962745" y="0"/>
                </a:lnTo>
                <a:lnTo>
                  <a:pt x="2962745" y="666618"/>
                </a:lnTo>
                <a:lnTo>
                  <a:pt x="0" y="666618"/>
                </a:lnTo>
                <a:lnTo>
                  <a:pt x="0" y="0"/>
                </a:lnTo>
                <a:close/>
              </a:path>
            </a:pathLst>
          </a:custGeom>
          <a:blipFill rotWithShape="0">
            <a:blip r:embed="rId13">
              <a:extLst>
                <a:ext uri="{96DAC541-7B7A-43D3-8B79-37D633B846F1}">
                  <asvg:svgBlip xmlns:asvg="http://schemas.microsoft.com/office/drawing/2016/SVG/main" r:embed="rId1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36" name="Freeform 16"/>
          <p:cNvSpPr/>
          <p:nvPr/>
        </p:nvSpPr>
        <p:spPr>
          <a:xfrm rot="232200">
            <a:off x="15793920" y="1024920"/>
            <a:ext cx="623880" cy="623880"/>
          </a:xfrm>
          <a:custGeom>
            <a:avLst/>
            <a:gdLst>
              <a:gd name="textAreaLeft" fmla="*/ 0 w 623880"/>
              <a:gd name="textAreaRight" fmla="*/ 624600 w 623880"/>
              <a:gd name="textAreaTop" fmla="*/ 0 h 623880"/>
              <a:gd name="textAreaBottom" fmla="*/ 624600 h 623880"/>
            </a:gdLst>
            <a:ahLst/>
            <a:cxnLst/>
            <a:rect l="textAreaLeft" t="textAreaTop" r="textAreaRight" b="textAreaBottom"/>
            <a:pathLst>
              <a:path w="624626" h="624626">
                <a:moveTo>
                  <a:pt x="0" y="0"/>
                </a:moveTo>
                <a:lnTo>
                  <a:pt x="624625" y="0"/>
                </a:lnTo>
                <a:lnTo>
                  <a:pt x="624625" y="624626"/>
                </a:lnTo>
                <a:lnTo>
                  <a:pt x="0" y="624626"/>
                </a:lnTo>
                <a:lnTo>
                  <a:pt x="0" y="0"/>
                </a:lnTo>
                <a:close/>
              </a:path>
            </a:pathLst>
          </a:custGeom>
          <a:blipFill rotWithShape="0">
            <a:blip r:embed="rId15">
              <a:extLst>
                <a:ext uri="{96DAC541-7B7A-43D3-8B79-37D633B846F1}">
                  <asvg:svgBlip xmlns:asvg="http://schemas.microsoft.com/office/drawing/2016/SVG/main" r:embed="rId1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37" name="Freeform 17"/>
          <p:cNvSpPr/>
          <p:nvPr/>
        </p:nvSpPr>
        <p:spPr>
          <a:xfrm rot="21257400">
            <a:off x="2658960" y="1034640"/>
            <a:ext cx="623880" cy="623880"/>
          </a:xfrm>
          <a:custGeom>
            <a:avLst/>
            <a:gdLst>
              <a:gd name="textAreaLeft" fmla="*/ 0 w 623880"/>
              <a:gd name="textAreaRight" fmla="*/ 624600 w 623880"/>
              <a:gd name="textAreaTop" fmla="*/ 0 h 623880"/>
              <a:gd name="textAreaBottom" fmla="*/ 624600 h 623880"/>
            </a:gdLst>
            <a:ahLst/>
            <a:cxnLst/>
            <a:rect l="textAreaLeft" t="textAreaTop" r="textAreaRight" b="textAreaBottom"/>
            <a:pathLst>
              <a:path w="624626" h="624626">
                <a:moveTo>
                  <a:pt x="0" y="0"/>
                </a:moveTo>
                <a:lnTo>
                  <a:pt x="624626" y="0"/>
                </a:lnTo>
                <a:lnTo>
                  <a:pt x="624626" y="624625"/>
                </a:lnTo>
                <a:lnTo>
                  <a:pt x="0" y="624625"/>
                </a:lnTo>
                <a:lnTo>
                  <a:pt x="0" y="0"/>
                </a:lnTo>
                <a:close/>
              </a:path>
            </a:pathLst>
          </a:custGeom>
          <a:blipFill rotWithShape="0">
            <a:blip r:embed="rId17">
              <a:extLst>
                <a:ext uri="{96DAC541-7B7A-43D3-8B79-37D633B846F1}">
                  <asvg:svgBlip xmlns:asvg="http://schemas.microsoft.com/office/drawing/2016/SVG/main" r:embed="rId1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38" name="Freeform 18"/>
          <p:cNvSpPr/>
          <p:nvPr/>
        </p:nvSpPr>
        <p:spPr>
          <a:xfrm rot="642600">
            <a:off x="403560" y="-2592720"/>
            <a:ext cx="4665960" cy="3732840"/>
          </a:xfrm>
          <a:custGeom>
            <a:avLst/>
            <a:gdLst>
              <a:gd name="textAreaLeft" fmla="*/ 0 w 4665960"/>
              <a:gd name="textAreaRight" fmla="*/ 4666680 w 4665960"/>
              <a:gd name="textAreaTop" fmla="*/ 0 h 3732840"/>
              <a:gd name="textAreaBottom" fmla="*/ 3733560 h 3732840"/>
            </a:gdLst>
            <a:ahLst/>
            <a:cxnLst/>
            <a:rect l="textAreaLeft" t="textAreaTop" r="textAreaRight" b="textAreaBottom"/>
            <a:pathLst>
              <a:path w="4666733" h="3733386">
                <a:moveTo>
                  <a:pt x="0" y="0"/>
                </a:moveTo>
                <a:lnTo>
                  <a:pt x="4666734" y="0"/>
                </a:lnTo>
                <a:lnTo>
                  <a:pt x="4666734" y="3733387"/>
                </a:lnTo>
                <a:lnTo>
                  <a:pt x="0" y="3733387"/>
                </a:lnTo>
                <a:lnTo>
                  <a:pt x="0" y="0"/>
                </a:lnTo>
                <a:close/>
              </a:path>
            </a:pathLst>
          </a:custGeom>
          <a:blipFill rotWithShape="0">
            <a:blip r:embed="rId19">
              <a:extLst>
                <a:ext uri="{96DAC541-7B7A-43D3-8B79-37D633B846F1}">
                  <asvg:svgBlip xmlns:asvg="http://schemas.microsoft.com/office/drawing/2016/SVG/main" r:embed="rId2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39" name="TextBox 19"/>
          <p:cNvSpPr/>
          <p:nvPr/>
        </p:nvSpPr>
        <p:spPr>
          <a:xfrm>
            <a:off x="5693760" y="328680"/>
            <a:ext cx="6503040" cy="1008360"/>
          </a:xfrm>
          <a:prstGeom prst="rect">
            <a:avLst/>
          </a:prstGeom>
          <a:noFill/>
          <a:ln w="0">
            <a:noFill/>
          </a:ln>
        </p:spPr>
        <p:style>
          <a:lnRef idx="0"/>
          <a:fillRef idx="0"/>
          <a:effectRef idx="0"/>
          <a:fontRef idx="minor"/>
        </p:style>
        <p:txBody>
          <a:bodyPr lIns="0" rIns="0" tIns="0" bIns="0" anchor="t">
            <a:spAutoFit/>
          </a:bodyPr>
          <a:p>
            <a:pPr algn="ctr" defTabSz="914400">
              <a:lnSpc>
                <a:spcPts val="7554"/>
              </a:lnSpc>
            </a:pPr>
            <a:r>
              <a:rPr b="1" lang="en-US" sz="7480" strike="noStrike" u="none">
                <a:solidFill>
                  <a:srgbClr val="231f20"/>
                </a:solidFill>
                <a:effectLst/>
                <a:uFillTx/>
                <a:latin typeface="Cy Grotesk Key Bold"/>
                <a:ea typeface="Cy Grotesk Key Bold"/>
              </a:rPr>
              <a:t>Conclusion</a:t>
            </a:r>
            <a:endParaRPr b="0" lang="en-IN" sz="7480" strike="noStrike" u="none">
              <a:solidFill>
                <a:srgbClr val="000000"/>
              </a:solidFill>
              <a:effectLst/>
              <a:uFillTx/>
              <a:latin typeface="Arial"/>
            </a:endParaRPr>
          </a:p>
        </p:txBody>
      </p:sp>
      <p:sp>
        <p:nvSpPr>
          <p:cNvPr id="340" name="TextBox 4"/>
          <p:cNvSpPr/>
          <p:nvPr/>
        </p:nvSpPr>
        <p:spPr>
          <a:xfrm>
            <a:off x="1491840" y="1806120"/>
            <a:ext cx="15363000" cy="640116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pPr>
            <a:r>
              <a:rPr b="0" lang="en-IN" sz="2800" strike="noStrike" u="none">
                <a:solidFill>
                  <a:schemeClr val="dk1"/>
                </a:solidFill>
                <a:effectLst/>
                <a:uFillTx/>
                <a:latin typeface="Calibri"/>
              </a:rPr>
              <a:t>• </a:t>
            </a:r>
            <a:r>
              <a:rPr b="1" lang="en-IN" sz="2800" strike="noStrike" u="none">
                <a:solidFill>
                  <a:schemeClr val="dk1"/>
                </a:solidFill>
                <a:effectLst/>
                <a:uFillTx/>
                <a:latin typeface="Calibri"/>
              </a:rPr>
              <a:t>Data Preparedness</a:t>
            </a:r>
            <a:r>
              <a:rPr b="0" lang="en-IN" sz="2800" strike="noStrike" u="none">
                <a:solidFill>
                  <a:schemeClr val="dk1"/>
                </a:solidFill>
                <a:effectLst/>
                <a:uFillTx/>
                <a:latin typeface="Calibri"/>
              </a:rPr>
              <a:t>: Successfully cleaned and standardized three core datasets (Outreach, Campaign, Applicant), improving reliability for analysis and decision-making.</a:t>
            </a:r>
            <a:endParaRPr b="0" lang="en-IN" sz="2800" strike="noStrike" u="none">
              <a:solidFill>
                <a:srgbClr val="000000"/>
              </a:solidFill>
              <a:effectLst/>
              <a:uFillTx/>
              <a:latin typeface="Arial"/>
            </a:endParaRPr>
          </a:p>
          <a:p>
            <a:pPr algn="just" defTabSz="914400">
              <a:lnSpc>
                <a:spcPct val="100000"/>
              </a:lnSpc>
            </a:pPr>
            <a:r>
              <a:rPr b="0" lang="en-IN" sz="2800" strike="noStrike" u="none">
                <a:solidFill>
                  <a:schemeClr val="dk1"/>
                </a:solidFill>
                <a:effectLst/>
                <a:uFillTx/>
                <a:latin typeface="Calibri"/>
              </a:rPr>
              <a:t>• </a:t>
            </a:r>
            <a:r>
              <a:rPr b="1" lang="en-IN" sz="2800" strike="noStrike" u="none">
                <a:solidFill>
                  <a:schemeClr val="dk1"/>
                </a:solidFill>
                <a:effectLst/>
                <a:uFillTx/>
                <a:latin typeface="Calibri"/>
              </a:rPr>
              <a:t>Applicant Insights</a:t>
            </a:r>
            <a:r>
              <a:rPr b="0" lang="en-IN" sz="2800" strike="noStrike" u="none">
                <a:solidFill>
                  <a:schemeClr val="dk1"/>
                </a:solidFill>
                <a:effectLst/>
                <a:uFillTx/>
                <a:latin typeface="Calibri"/>
              </a:rPr>
              <a:t>: Majority of applicants originate from a few key countries (Nigeria, Pakistan, South Africa), though a significant portion lack country data, highlighting collection gaps.</a:t>
            </a:r>
            <a:endParaRPr b="0" lang="en-IN" sz="2800" strike="noStrike" u="none">
              <a:solidFill>
                <a:srgbClr val="000000"/>
              </a:solidFill>
              <a:effectLst/>
              <a:uFillTx/>
              <a:latin typeface="Arial"/>
            </a:endParaRPr>
          </a:p>
          <a:p>
            <a:pPr algn="just" defTabSz="914400">
              <a:lnSpc>
                <a:spcPct val="100000"/>
              </a:lnSpc>
            </a:pPr>
            <a:r>
              <a:rPr b="0" lang="en-IN" sz="2800" strike="noStrike" u="none">
                <a:solidFill>
                  <a:schemeClr val="dk1"/>
                </a:solidFill>
                <a:effectLst/>
                <a:uFillTx/>
                <a:latin typeface="Calibri"/>
              </a:rPr>
              <a:t>• </a:t>
            </a:r>
            <a:r>
              <a:rPr b="1" lang="en-IN" sz="2800" strike="noStrike" u="none">
                <a:solidFill>
                  <a:schemeClr val="dk1"/>
                </a:solidFill>
                <a:effectLst/>
                <a:uFillTx/>
                <a:latin typeface="Calibri"/>
              </a:rPr>
              <a:t>Outreach Effectiveness</a:t>
            </a:r>
            <a:r>
              <a:rPr b="0" lang="en-IN" sz="2800" strike="noStrike" u="none">
                <a:solidFill>
                  <a:schemeClr val="dk1"/>
                </a:solidFill>
                <a:effectLst/>
                <a:uFillTx/>
                <a:latin typeface="Calibri"/>
              </a:rPr>
              <a:t>: Most outreach calls resulted in “Not connected,” revealing a critical barrier to candidate engagement.</a:t>
            </a:r>
            <a:endParaRPr b="0" lang="en-IN" sz="2800" strike="noStrike" u="none">
              <a:solidFill>
                <a:srgbClr val="000000"/>
              </a:solidFill>
              <a:effectLst/>
              <a:uFillTx/>
              <a:latin typeface="Arial"/>
            </a:endParaRPr>
          </a:p>
          <a:p>
            <a:pPr algn="just" defTabSz="914400">
              <a:lnSpc>
                <a:spcPct val="100000"/>
              </a:lnSpc>
            </a:pPr>
            <a:r>
              <a:rPr b="0" lang="en-IN" sz="2800" strike="noStrike" u="none">
                <a:solidFill>
                  <a:schemeClr val="dk1"/>
                </a:solidFill>
                <a:effectLst/>
                <a:uFillTx/>
                <a:latin typeface="Calibri"/>
              </a:rPr>
              <a:t>• </a:t>
            </a:r>
            <a:r>
              <a:rPr b="1" lang="en-IN" sz="2800" strike="noStrike" u="none">
                <a:solidFill>
                  <a:schemeClr val="dk1"/>
                </a:solidFill>
                <a:effectLst/>
                <a:uFillTx/>
                <a:latin typeface="Calibri"/>
              </a:rPr>
              <a:t>Positive Conversions</a:t>
            </a:r>
            <a:r>
              <a:rPr b="0" lang="en-IN" sz="2800" strike="noStrike" u="none">
                <a:solidFill>
                  <a:schemeClr val="dk1"/>
                </a:solidFill>
                <a:effectLst/>
                <a:uFillTx/>
                <a:latin typeface="Calibri"/>
              </a:rPr>
              <a:t>: Despite challenges, a notable share of candidates progressed with actions such as “Will Submit docx” or completing applications.</a:t>
            </a:r>
            <a:endParaRPr b="0" lang="en-IN" sz="2800" strike="noStrike" u="none">
              <a:solidFill>
                <a:srgbClr val="000000"/>
              </a:solidFill>
              <a:effectLst/>
              <a:uFillTx/>
              <a:latin typeface="Arial"/>
            </a:endParaRPr>
          </a:p>
          <a:p>
            <a:pPr algn="just" defTabSz="914400">
              <a:lnSpc>
                <a:spcPct val="100000"/>
              </a:lnSpc>
            </a:pPr>
            <a:r>
              <a:rPr b="0" lang="en-IN" sz="2800" strike="noStrike" u="none">
                <a:solidFill>
                  <a:schemeClr val="dk1"/>
                </a:solidFill>
                <a:effectLst/>
                <a:uFillTx/>
                <a:latin typeface="Calibri"/>
              </a:rPr>
              <a:t>• </a:t>
            </a:r>
            <a:r>
              <a:rPr b="1" lang="en-IN" sz="2800" strike="noStrike" u="none">
                <a:solidFill>
                  <a:schemeClr val="dk1"/>
                </a:solidFill>
                <a:effectLst/>
                <a:uFillTx/>
                <a:latin typeface="Calibri"/>
              </a:rPr>
              <a:t>Temporal Patterns</a:t>
            </a:r>
            <a:r>
              <a:rPr b="0" lang="en-IN" sz="2800" strike="noStrike" u="none">
                <a:solidFill>
                  <a:schemeClr val="dk1"/>
                </a:solidFill>
                <a:effectLst/>
                <a:uFillTx/>
                <a:latin typeface="Calibri"/>
              </a:rPr>
              <a:t>: Outreach activity shows strong peaks aligned with campaign cycles but also long lulls, suggesting opportunities for more consistent engagement.</a:t>
            </a:r>
            <a:endParaRPr b="0" lang="en-IN" sz="2800" strike="noStrike" u="none">
              <a:solidFill>
                <a:srgbClr val="000000"/>
              </a:solidFill>
              <a:effectLst/>
              <a:uFillTx/>
              <a:latin typeface="Arial"/>
            </a:endParaRPr>
          </a:p>
          <a:p>
            <a:pPr algn="just" defTabSz="914400">
              <a:lnSpc>
                <a:spcPct val="100000"/>
              </a:lnSpc>
            </a:pPr>
            <a:r>
              <a:rPr b="0" lang="en-IN" sz="2800" strike="noStrike" u="none">
                <a:solidFill>
                  <a:schemeClr val="dk1"/>
                </a:solidFill>
                <a:effectLst/>
                <a:uFillTx/>
                <a:latin typeface="Calibri"/>
              </a:rPr>
              <a:t>• </a:t>
            </a:r>
            <a:r>
              <a:rPr b="1" lang="en-IN" sz="2800" strike="noStrike" u="none">
                <a:solidFill>
                  <a:schemeClr val="dk1"/>
                </a:solidFill>
                <a:effectLst/>
                <a:uFillTx/>
                <a:latin typeface="Calibri"/>
              </a:rPr>
              <a:t>Strategic Value</a:t>
            </a:r>
            <a:r>
              <a:rPr b="0" lang="en-IN" sz="2800" strike="noStrike" u="none">
                <a:solidFill>
                  <a:schemeClr val="dk1"/>
                </a:solidFill>
                <a:effectLst/>
                <a:uFillTx/>
                <a:latin typeface="Calibri"/>
              </a:rPr>
              <a:t>: Visualizations and KPIs provide a comprehensive dashboard for tracking recruitment health, enabling data-driven adjustments to improve outcomes.</a:t>
            </a:r>
            <a:endParaRPr b="0" lang="en-IN" sz="2800" strike="noStrike" u="none">
              <a:solidFill>
                <a:srgbClr val="000000"/>
              </a:solidFill>
              <a:effectLst/>
              <a:uFillTx/>
              <a:latin typeface="Arial"/>
            </a:endParaRPr>
          </a:p>
          <a:p>
            <a:pPr algn="just" defTabSz="914400">
              <a:lnSpc>
                <a:spcPct val="100000"/>
              </a:lnSpc>
            </a:pPr>
            <a:r>
              <a:rPr b="0" lang="en-IN" sz="2800" strike="noStrike" u="none">
                <a:solidFill>
                  <a:schemeClr val="dk1"/>
                </a:solidFill>
                <a:effectLst/>
                <a:uFillTx/>
                <a:latin typeface="Calibri"/>
              </a:rPr>
              <a:t>• </a:t>
            </a:r>
            <a:r>
              <a:rPr b="1" lang="en-IN" sz="2800" strike="noStrike" u="none">
                <a:solidFill>
                  <a:schemeClr val="dk1"/>
                </a:solidFill>
                <a:effectLst/>
                <a:uFillTx/>
                <a:latin typeface="Calibri"/>
              </a:rPr>
              <a:t>Actionability</a:t>
            </a:r>
            <a:r>
              <a:rPr b="0" lang="en-IN" sz="2800" strike="noStrike" u="none">
                <a:solidFill>
                  <a:schemeClr val="dk1"/>
                </a:solidFill>
                <a:effectLst/>
                <a:uFillTx/>
                <a:latin typeface="Calibri"/>
              </a:rPr>
              <a:t>: Insights guide future enhancements in outreach strategy, candidate segmentation, and data quality management, ultimately supporting Excelerate’s enrolment growth goals.</a:t>
            </a:r>
            <a:endParaRPr b="0" lang="en-IN" sz="2800" strike="noStrike" u="none">
              <a:solidFill>
                <a:srgbClr val="000000"/>
              </a:solidFill>
              <a:effectLst/>
              <a:uFillTx/>
              <a:latin typeface="Arial"/>
            </a:endParaRPr>
          </a:p>
          <a:p>
            <a:pPr defTabSz="914400">
              <a:lnSpc>
                <a:spcPct val="100000"/>
              </a:lnSpc>
            </a:pPr>
            <a:endParaRPr b="0" lang="en-IN" sz="1800" strike="noStrike" u="none">
              <a:solidFill>
                <a:srgbClr val="000000"/>
              </a:solidFill>
              <a:effectLst/>
              <a:uFillTx/>
              <a:latin typeface="Arial"/>
            </a:endParaRPr>
          </a:p>
        </p:txBody>
      </p:sp>
      <p:sp>
        <p:nvSpPr>
          <p:cNvPr id="341" name="Freeform 18"/>
          <p:cNvSpPr/>
          <p:nvPr/>
        </p:nvSpPr>
        <p:spPr>
          <a:xfrm>
            <a:off x="7025040" y="9169200"/>
            <a:ext cx="3996360" cy="598680"/>
          </a:xfrm>
          <a:custGeom>
            <a:avLst/>
            <a:gdLst>
              <a:gd name="textAreaLeft" fmla="*/ 0 w 3996360"/>
              <a:gd name="textAreaRight" fmla="*/ 3997080 w 3996360"/>
              <a:gd name="textAreaTop" fmla="*/ 0 h 598680"/>
              <a:gd name="textAreaBottom" fmla="*/ 599400 h 598680"/>
            </a:gdLst>
            <a:ahLst/>
            <a:cxnLst/>
            <a:rect l="textAreaLeft" t="textAreaTop" r="textAreaRight" b="textAreaBottom"/>
            <a:pathLst>
              <a:path w="3996900" h="599535">
                <a:moveTo>
                  <a:pt x="0" y="0"/>
                </a:moveTo>
                <a:lnTo>
                  <a:pt x="3996900" y="0"/>
                </a:lnTo>
                <a:lnTo>
                  <a:pt x="3996900" y="599535"/>
                </a:lnTo>
                <a:lnTo>
                  <a:pt x="0" y="599535"/>
                </a:lnTo>
                <a:lnTo>
                  <a:pt x="0" y="0"/>
                </a:lnTo>
                <a:close/>
              </a:path>
            </a:pathLst>
          </a:custGeom>
          <a:blipFill rotWithShape="0">
            <a:blip r:embed="rId21"/>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Tree>
  </p:cSld>
  <p:transition spd="slow">
    <p:fade/>
  </p:transition>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cfef1"/>
        </a:solidFill>
      </p:bgPr>
    </p:bg>
    <p:spTree>
      <p:nvGrpSpPr>
        <p:cNvPr id="1" name=""/>
        <p:cNvGrpSpPr/>
        <p:nvPr/>
      </p:nvGrpSpPr>
      <p:grpSpPr>
        <a:xfrm>
          <a:off x="0" y="0"/>
          <a:ext cx="0" cy="0"/>
          <a:chOff x="0" y="0"/>
          <a:chExt cx="0" cy="0"/>
        </a:xfrm>
      </p:grpSpPr>
      <p:grpSp>
        <p:nvGrpSpPr>
          <p:cNvPr id="342" name="Group 2"/>
          <p:cNvGrpSpPr/>
          <p:nvPr/>
        </p:nvGrpSpPr>
        <p:grpSpPr>
          <a:xfrm>
            <a:off x="-1256400" y="-65160"/>
            <a:ext cx="20800080" cy="10416960"/>
            <a:chOff x="-1256400" y="-65160"/>
            <a:chExt cx="20800080" cy="10416960"/>
          </a:xfrm>
        </p:grpSpPr>
        <p:sp>
          <p:nvSpPr>
            <p:cNvPr id="343" name="Freeform 3"/>
            <p:cNvSpPr/>
            <p:nvPr/>
          </p:nvSpPr>
          <p:spPr>
            <a:xfrm>
              <a:off x="-1256400" y="-65160"/>
              <a:ext cx="10416960" cy="10416960"/>
            </a:xfrm>
            <a:custGeom>
              <a:avLst/>
              <a:gdLst>
                <a:gd name="textAreaLeft" fmla="*/ 0 w 10416960"/>
                <a:gd name="textAreaRight" fmla="*/ 10417680 w 10416960"/>
                <a:gd name="textAreaTop" fmla="*/ 0 h 10416960"/>
                <a:gd name="textAreaBottom" fmla="*/ 10417680 h 10416960"/>
              </a:gdLst>
              <a:ahLst/>
              <a:cxnLst/>
              <a:rect l="textAreaLeft" t="textAreaTop" r="textAreaRight" b="textAreaBottom"/>
              <a:pathLst>
                <a:path w="13890143" h="13890143">
                  <a:moveTo>
                    <a:pt x="0" y="0"/>
                  </a:moveTo>
                  <a:lnTo>
                    <a:pt x="13890143" y="0"/>
                  </a:lnTo>
                  <a:lnTo>
                    <a:pt x="13890143" y="13890143"/>
                  </a:lnTo>
                  <a:lnTo>
                    <a:pt x="0" y="13890143"/>
                  </a:lnTo>
                  <a:lnTo>
                    <a:pt x="0" y="0"/>
                  </a:lnTo>
                  <a:close/>
                </a:path>
              </a:pathLst>
            </a:custGeom>
            <a:blipFill rotWithShape="0">
              <a:blip r:embed="rId1">
                <a:extLst>
                  <a:ext uri="{96DAC541-7B7A-43D3-8B79-37D633B846F1}">
                    <asvg:svgBlip xmlns:asvg="http://schemas.microsoft.com/office/drawing/2016/SVG/main" r:embed="rId2"/>
                  </a:ext>
                </a:extLst>
                <a:alphaModFix amt="2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44" name="Freeform 4"/>
            <p:cNvSpPr/>
            <p:nvPr/>
          </p:nvSpPr>
          <p:spPr>
            <a:xfrm>
              <a:off x="9126720" y="-65160"/>
              <a:ext cx="10416960" cy="10416960"/>
            </a:xfrm>
            <a:custGeom>
              <a:avLst/>
              <a:gdLst>
                <a:gd name="textAreaLeft" fmla="*/ 0 w 10416960"/>
                <a:gd name="textAreaRight" fmla="*/ 10417680 w 10416960"/>
                <a:gd name="textAreaTop" fmla="*/ 0 h 10416960"/>
                <a:gd name="textAreaBottom" fmla="*/ 10417680 h 10416960"/>
              </a:gdLst>
              <a:ahLst/>
              <a:cxnLst/>
              <a:rect l="textAreaLeft" t="textAreaTop" r="textAreaRight" b="textAreaBottom"/>
              <a:pathLst>
                <a:path w="13890143" h="13890143">
                  <a:moveTo>
                    <a:pt x="0" y="0"/>
                  </a:moveTo>
                  <a:lnTo>
                    <a:pt x="13890143" y="0"/>
                  </a:lnTo>
                  <a:lnTo>
                    <a:pt x="13890143" y="13890143"/>
                  </a:lnTo>
                  <a:lnTo>
                    <a:pt x="0" y="13890143"/>
                  </a:lnTo>
                  <a:lnTo>
                    <a:pt x="0" y="0"/>
                  </a:lnTo>
                  <a:close/>
                </a:path>
              </a:pathLst>
            </a:custGeom>
            <a:blipFill rotWithShape="0">
              <a:blip r:embed="rId3">
                <a:extLst>
                  <a:ext uri="{96DAC541-7B7A-43D3-8B79-37D633B846F1}">
                    <asvg:svgBlip xmlns:asvg="http://schemas.microsoft.com/office/drawing/2016/SVG/main" r:embed="rId4"/>
                  </a:ext>
                </a:extLst>
                <a:alphaModFix amt="2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sp>
        <p:nvSpPr>
          <p:cNvPr id="345" name="Freeform 5"/>
          <p:cNvSpPr/>
          <p:nvPr/>
        </p:nvSpPr>
        <p:spPr>
          <a:xfrm>
            <a:off x="2521440" y="1963080"/>
            <a:ext cx="13004640" cy="6643800"/>
          </a:xfrm>
          <a:custGeom>
            <a:avLst/>
            <a:gdLst>
              <a:gd name="textAreaLeft" fmla="*/ 0 w 13004640"/>
              <a:gd name="textAreaRight" fmla="*/ 13005360 w 13004640"/>
              <a:gd name="textAreaTop" fmla="*/ 0 h 6643800"/>
              <a:gd name="textAreaBottom" fmla="*/ 6644520 h 6643800"/>
            </a:gdLst>
            <a:ahLst/>
            <a:cxnLst/>
            <a:rect l="textAreaLeft" t="textAreaTop" r="textAreaRight" b="textAreaBottom"/>
            <a:pathLst>
              <a:path w="13005514" h="6644635">
                <a:moveTo>
                  <a:pt x="0" y="0"/>
                </a:moveTo>
                <a:lnTo>
                  <a:pt x="13005513" y="0"/>
                </a:lnTo>
                <a:lnTo>
                  <a:pt x="13005513" y="6644635"/>
                </a:lnTo>
                <a:lnTo>
                  <a:pt x="0" y="6644635"/>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nvGrpSpPr>
          <p:cNvPr id="346" name="Group 6"/>
          <p:cNvGrpSpPr/>
          <p:nvPr/>
        </p:nvGrpSpPr>
        <p:grpSpPr>
          <a:xfrm>
            <a:off x="-2088000" y="8269200"/>
            <a:ext cx="23031720" cy="4934880"/>
            <a:chOff x="-2088000" y="8269200"/>
            <a:chExt cx="23031720" cy="4934880"/>
          </a:xfrm>
        </p:grpSpPr>
        <p:sp>
          <p:nvSpPr>
            <p:cNvPr id="347" name="Freeform 7"/>
            <p:cNvSpPr/>
            <p:nvPr/>
          </p:nvSpPr>
          <p:spPr>
            <a:xfrm>
              <a:off x="-2088000" y="9888840"/>
              <a:ext cx="23031720" cy="3315240"/>
            </a:xfrm>
            <a:custGeom>
              <a:avLst/>
              <a:gdLst>
                <a:gd name="textAreaLeft" fmla="*/ 0 w 23031720"/>
                <a:gd name="textAreaRight" fmla="*/ 23032440 w 23031720"/>
                <a:gd name="textAreaTop" fmla="*/ 0 h 3315240"/>
                <a:gd name="textAreaBottom" fmla="*/ 3315960 h 3315240"/>
              </a:gdLst>
              <a:ahLst/>
              <a:cxnLst/>
              <a:rect l="textAreaLeft" t="textAreaTop" r="textAreaRight" b="textAreaBottom"/>
              <a:pathLst>
                <a:path w="812800" h="117011">
                  <a:moveTo>
                    <a:pt x="0" y="0"/>
                  </a:moveTo>
                  <a:lnTo>
                    <a:pt x="812800" y="0"/>
                  </a:lnTo>
                  <a:lnTo>
                    <a:pt x="812800" y="117011"/>
                  </a:lnTo>
                  <a:lnTo>
                    <a:pt x="0" y="117011"/>
                  </a:lnTo>
                  <a:close/>
                </a:path>
              </a:pathLst>
            </a:custGeom>
            <a:solidFill>
              <a:srgbClr val="84653c"/>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348" name="TextBox 8"/>
            <p:cNvSpPr/>
            <p:nvPr/>
          </p:nvSpPr>
          <p:spPr>
            <a:xfrm>
              <a:off x="-2088000" y="8269200"/>
              <a:ext cx="23031720" cy="4934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3498"/>
                </a:lnSpc>
              </a:pPr>
              <a:endParaRPr b="0" lang="en-US" sz="1800" strike="noStrike" u="none">
                <a:solidFill>
                  <a:schemeClr val="dk1"/>
                </a:solidFill>
                <a:effectLst/>
                <a:uFillTx/>
                <a:latin typeface="Calibri"/>
              </a:endParaRPr>
            </a:p>
          </p:txBody>
        </p:sp>
      </p:grpSp>
      <p:sp>
        <p:nvSpPr>
          <p:cNvPr id="349" name="TextBox 11"/>
          <p:cNvSpPr/>
          <p:nvPr/>
        </p:nvSpPr>
        <p:spPr>
          <a:xfrm>
            <a:off x="4198320" y="4482000"/>
            <a:ext cx="9890640" cy="1522440"/>
          </a:xfrm>
          <a:prstGeom prst="rect">
            <a:avLst/>
          </a:prstGeom>
          <a:noFill/>
          <a:ln w="0">
            <a:noFill/>
          </a:ln>
        </p:spPr>
        <p:style>
          <a:lnRef idx="0"/>
          <a:fillRef idx="0"/>
          <a:effectRef idx="0"/>
          <a:fontRef idx="minor"/>
        </p:style>
        <p:txBody>
          <a:bodyPr lIns="0" rIns="0" tIns="0" bIns="0" anchor="t">
            <a:spAutoFit/>
          </a:bodyPr>
          <a:p>
            <a:pPr algn="ctr" defTabSz="914400">
              <a:lnSpc>
                <a:spcPts val="11489"/>
              </a:lnSpc>
            </a:pPr>
            <a:r>
              <a:rPr b="1" lang="en-US" sz="11380" strike="noStrike" u="none">
                <a:solidFill>
                  <a:srgbClr val="231f20"/>
                </a:solidFill>
                <a:effectLst/>
                <a:uFillTx/>
                <a:latin typeface="Cy Grotesk Key Bold"/>
                <a:ea typeface="Cy Grotesk Key Bold"/>
              </a:rPr>
              <a:t>Thank You</a:t>
            </a:r>
            <a:endParaRPr b="0" lang="en-IN" sz="11380" strike="noStrike" u="none">
              <a:solidFill>
                <a:srgbClr val="000000"/>
              </a:solidFill>
              <a:effectLst/>
              <a:uFillTx/>
              <a:latin typeface="Arial"/>
            </a:endParaRPr>
          </a:p>
        </p:txBody>
      </p:sp>
      <p:sp>
        <p:nvSpPr>
          <p:cNvPr id="350" name="Freeform 12"/>
          <p:cNvSpPr/>
          <p:nvPr/>
        </p:nvSpPr>
        <p:spPr>
          <a:xfrm rot="373200">
            <a:off x="15907320" y="1137600"/>
            <a:ext cx="2962080" cy="666000"/>
          </a:xfrm>
          <a:custGeom>
            <a:avLst/>
            <a:gdLst>
              <a:gd name="textAreaLeft" fmla="*/ 0 w 2962080"/>
              <a:gd name="textAreaRight" fmla="*/ 2962800 w 2962080"/>
              <a:gd name="textAreaTop" fmla="*/ 0 h 666000"/>
              <a:gd name="textAreaBottom" fmla="*/ 666720 h 666000"/>
            </a:gdLst>
            <a:ahLst/>
            <a:cxnLst/>
            <a:rect l="textAreaLeft" t="textAreaTop" r="textAreaRight" b="textAreaBottom"/>
            <a:pathLst>
              <a:path w="2962746" h="666618">
                <a:moveTo>
                  <a:pt x="0" y="0"/>
                </a:moveTo>
                <a:lnTo>
                  <a:pt x="2962746" y="0"/>
                </a:lnTo>
                <a:lnTo>
                  <a:pt x="2962746" y="666617"/>
                </a:lnTo>
                <a:lnTo>
                  <a:pt x="0" y="666617"/>
                </a:lnTo>
                <a:lnTo>
                  <a:pt x="0"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51" name="Freeform 13"/>
          <p:cNvSpPr/>
          <p:nvPr/>
        </p:nvSpPr>
        <p:spPr>
          <a:xfrm rot="21364800">
            <a:off x="-614880" y="1195200"/>
            <a:ext cx="2962080" cy="666000"/>
          </a:xfrm>
          <a:custGeom>
            <a:avLst/>
            <a:gdLst>
              <a:gd name="textAreaLeft" fmla="*/ 0 w 2962080"/>
              <a:gd name="textAreaRight" fmla="*/ 2962800 w 2962080"/>
              <a:gd name="textAreaTop" fmla="*/ 0 h 666000"/>
              <a:gd name="textAreaBottom" fmla="*/ 666720 h 666000"/>
            </a:gdLst>
            <a:ahLst/>
            <a:cxnLst/>
            <a:rect l="textAreaLeft" t="textAreaTop" r="textAreaRight" b="textAreaBottom"/>
            <a:pathLst>
              <a:path w="2962746" h="666618">
                <a:moveTo>
                  <a:pt x="0" y="0"/>
                </a:moveTo>
                <a:lnTo>
                  <a:pt x="2962745" y="0"/>
                </a:lnTo>
                <a:lnTo>
                  <a:pt x="2962745" y="666618"/>
                </a:lnTo>
                <a:lnTo>
                  <a:pt x="0" y="666618"/>
                </a:lnTo>
                <a:lnTo>
                  <a:pt x="0" y="0"/>
                </a:lnTo>
                <a:close/>
              </a:path>
            </a:pathLst>
          </a:custGeom>
          <a:blipFill rotWithShape="0">
            <a:blip r:embed="rId9">
              <a:extLst>
                <a:ext uri="{96DAC541-7B7A-43D3-8B79-37D633B846F1}">
                  <asvg:svgBlip xmlns:asvg="http://schemas.microsoft.com/office/drawing/2016/SVG/main" r:embed="rId1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52" name="Freeform 14"/>
          <p:cNvSpPr/>
          <p:nvPr/>
        </p:nvSpPr>
        <p:spPr>
          <a:xfrm rot="21257400">
            <a:off x="4416840" y="3333600"/>
            <a:ext cx="623880" cy="623880"/>
          </a:xfrm>
          <a:custGeom>
            <a:avLst/>
            <a:gdLst>
              <a:gd name="textAreaLeft" fmla="*/ 0 w 623880"/>
              <a:gd name="textAreaRight" fmla="*/ 624600 w 623880"/>
              <a:gd name="textAreaTop" fmla="*/ 0 h 623880"/>
              <a:gd name="textAreaBottom" fmla="*/ 624600 h 623880"/>
            </a:gdLst>
            <a:ahLst/>
            <a:cxnLst/>
            <a:rect l="textAreaLeft" t="textAreaTop" r="textAreaRight" b="textAreaBottom"/>
            <a:pathLst>
              <a:path w="624626" h="624626">
                <a:moveTo>
                  <a:pt x="0" y="0"/>
                </a:moveTo>
                <a:lnTo>
                  <a:pt x="624626" y="0"/>
                </a:lnTo>
                <a:lnTo>
                  <a:pt x="624626" y="624625"/>
                </a:lnTo>
                <a:lnTo>
                  <a:pt x="0" y="624625"/>
                </a:lnTo>
                <a:lnTo>
                  <a:pt x="0" y="0"/>
                </a:lnTo>
                <a:close/>
              </a:path>
            </a:pathLst>
          </a:custGeom>
          <a:blipFill rotWithShape="0">
            <a:blip r:embed="rId11">
              <a:extLst>
                <a:ext uri="{96DAC541-7B7A-43D3-8B79-37D633B846F1}">
                  <asvg:svgBlip xmlns:asvg="http://schemas.microsoft.com/office/drawing/2016/SVG/main" r:embed="rId1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53" name="Freeform 15"/>
          <p:cNvSpPr/>
          <p:nvPr/>
        </p:nvSpPr>
        <p:spPr>
          <a:xfrm rot="319200">
            <a:off x="13437000" y="5692320"/>
            <a:ext cx="623880" cy="623880"/>
          </a:xfrm>
          <a:custGeom>
            <a:avLst/>
            <a:gdLst>
              <a:gd name="textAreaLeft" fmla="*/ 0 w 623880"/>
              <a:gd name="textAreaRight" fmla="*/ 624600 w 623880"/>
              <a:gd name="textAreaTop" fmla="*/ 0 h 623880"/>
              <a:gd name="textAreaBottom" fmla="*/ 624600 h 623880"/>
            </a:gdLst>
            <a:ahLst/>
            <a:cxnLst/>
            <a:rect l="textAreaLeft" t="textAreaTop" r="textAreaRight" b="textAreaBottom"/>
            <a:pathLst>
              <a:path w="624626" h="624626">
                <a:moveTo>
                  <a:pt x="0" y="0"/>
                </a:moveTo>
                <a:lnTo>
                  <a:pt x="624625" y="0"/>
                </a:lnTo>
                <a:lnTo>
                  <a:pt x="624625" y="624626"/>
                </a:lnTo>
                <a:lnTo>
                  <a:pt x="0" y="624626"/>
                </a:lnTo>
                <a:lnTo>
                  <a:pt x="0" y="0"/>
                </a:lnTo>
                <a:close/>
              </a:path>
            </a:pathLst>
          </a:custGeom>
          <a:blipFill rotWithShape="0">
            <a:blip r:embed="rId13">
              <a:extLst>
                <a:ext uri="{96DAC541-7B7A-43D3-8B79-37D633B846F1}">
                  <asvg:svgBlip xmlns:asvg="http://schemas.microsoft.com/office/drawing/2016/SVG/main" r:embed="rId1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54" name="Freeform 16"/>
          <p:cNvSpPr/>
          <p:nvPr/>
        </p:nvSpPr>
        <p:spPr>
          <a:xfrm>
            <a:off x="7292880" y="-1101240"/>
            <a:ext cx="3461400" cy="5259600"/>
          </a:xfrm>
          <a:custGeom>
            <a:avLst/>
            <a:gdLst>
              <a:gd name="textAreaLeft" fmla="*/ 0 w 3461400"/>
              <a:gd name="textAreaRight" fmla="*/ 3462120 w 3461400"/>
              <a:gd name="textAreaTop" fmla="*/ 0 h 5259600"/>
              <a:gd name="textAreaBottom" fmla="*/ 5260320 h 5259600"/>
            </a:gdLst>
            <a:ahLst/>
            <a:cxnLst/>
            <a:rect l="textAreaLeft" t="textAreaTop" r="textAreaRight" b="textAreaBottom"/>
            <a:pathLst>
              <a:path w="3462269" h="5260354">
                <a:moveTo>
                  <a:pt x="0" y="0"/>
                </a:moveTo>
                <a:lnTo>
                  <a:pt x="3462269" y="0"/>
                </a:lnTo>
                <a:lnTo>
                  <a:pt x="3462269" y="5260353"/>
                </a:lnTo>
                <a:lnTo>
                  <a:pt x="0" y="5260353"/>
                </a:lnTo>
                <a:lnTo>
                  <a:pt x="0" y="0"/>
                </a:lnTo>
                <a:close/>
              </a:path>
            </a:pathLst>
          </a:custGeom>
          <a:blipFill rotWithShape="0">
            <a:blip r:embed="rId15">
              <a:extLst>
                <a:ext uri="{96DAC541-7B7A-43D3-8B79-37D633B846F1}">
                  <asvg:svgBlip xmlns:asvg="http://schemas.microsoft.com/office/drawing/2016/SVG/main" r:embed="rId1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355" name="Freeform 18"/>
          <p:cNvSpPr/>
          <p:nvPr/>
        </p:nvSpPr>
        <p:spPr>
          <a:xfrm>
            <a:off x="-3997080" y="9327240"/>
            <a:ext cx="3996360" cy="598680"/>
          </a:xfrm>
          <a:custGeom>
            <a:avLst/>
            <a:gdLst>
              <a:gd name="textAreaLeft" fmla="*/ 0 w 3996360"/>
              <a:gd name="textAreaRight" fmla="*/ 3997080 w 3996360"/>
              <a:gd name="textAreaTop" fmla="*/ 0 h 598680"/>
              <a:gd name="textAreaBottom" fmla="*/ 599400 h 598680"/>
            </a:gdLst>
            <a:ahLst/>
            <a:cxnLst/>
            <a:rect l="textAreaLeft" t="textAreaTop" r="textAreaRight" b="textAreaBottom"/>
            <a:pathLst>
              <a:path w="3996900" h="599535">
                <a:moveTo>
                  <a:pt x="0" y="0"/>
                </a:moveTo>
                <a:lnTo>
                  <a:pt x="3996900" y="0"/>
                </a:lnTo>
                <a:lnTo>
                  <a:pt x="3996900" y="599535"/>
                </a:lnTo>
                <a:lnTo>
                  <a:pt x="0" y="599535"/>
                </a:lnTo>
                <a:lnTo>
                  <a:pt x="0" y="0"/>
                </a:lnTo>
                <a:close/>
              </a:path>
            </a:pathLst>
          </a:custGeom>
          <a:blipFill rotWithShape="0">
            <a:blip r:embed="rId17"/>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Tree>
  </p:cSld>
  <p:transition spd="slow">
    <p:fade/>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cfef1"/>
        </a:solidFill>
      </p:bgPr>
    </p:bg>
    <p:spTree>
      <p:nvGrpSpPr>
        <p:cNvPr id="1" name=""/>
        <p:cNvGrpSpPr/>
        <p:nvPr/>
      </p:nvGrpSpPr>
      <p:grpSpPr>
        <a:xfrm>
          <a:off x="0" y="0"/>
          <a:ext cx="0" cy="0"/>
          <a:chOff x="0" y="0"/>
          <a:chExt cx="0" cy="0"/>
        </a:xfrm>
      </p:grpSpPr>
      <p:grpSp>
        <p:nvGrpSpPr>
          <p:cNvPr id="81" name="Group 2"/>
          <p:cNvGrpSpPr/>
          <p:nvPr/>
        </p:nvGrpSpPr>
        <p:grpSpPr>
          <a:xfrm>
            <a:off x="-8043840" y="4319280"/>
            <a:ext cx="20800080" cy="10416960"/>
            <a:chOff x="-8043840" y="4319280"/>
            <a:chExt cx="20800080" cy="10416960"/>
          </a:xfrm>
        </p:grpSpPr>
        <p:sp>
          <p:nvSpPr>
            <p:cNvPr id="82" name="Freeform 3"/>
            <p:cNvSpPr/>
            <p:nvPr/>
          </p:nvSpPr>
          <p:spPr>
            <a:xfrm>
              <a:off x="-8043840" y="4319280"/>
              <a:ext cx="10416960" cy="10416960"/>
            </a:xfrm>
            <a:custGeom>
              <a:avLst/>
              <a:gdLst>
                <a:gd name="textAreaLeft" fmla="*/ 0 w 10416960"/>
                <a:gd name="textAreaRight" fmla="*/ 10417680 w 10416960"/>
                <a:gd name="textAreaTop" fmla="*/ 0 h 10416960"/>
                <a:gd name="textAreaBottom" fmla="*/ 10417680 h 10416960"/>
              </a:gdLst>
              <a:ahLst/>
              <a:cxnLst/>
              <a:rect l="textAreaLeft" t="textAreaTop" r="textAreaRight" b="textAreaBottom"/>
              <a:pathLst>
                <a:path w="13890143" h="13890143">
                  <a:moveTo>
                    <a:pt x="0" y="0"/>
                  </a:moveTo>
                  <a:lnTo>
                    <a:pt x="13890143" y="0"/>
                  </a:lnTo>
                  <a:lnTo>
                    <a:pt x="13890143" y="13890143"/>
                  </a:lnTo>
                  <a:lnTo>
                    <a:pt x="0" y="13890143"/>
                  </a:lnTo>
                  <a:lnTo>
                    <a:pt x="0" y="0"/>
                  </a:lnTo>
                  <a:close/>
                </a:path>
              </a:pathLst>
            </a:custGeom>
            <a:blipFill rotWithShape="0">
              <a:blip r:embed="rId1">
                <a:extLst>
                  <a:ext uri="{96DAC541-7B7A-43D3-8B79-37D633B846F1}">
                    <asvg:svgBlip xmlns:asvg="http://schemas.microsoft.com/office/drawing/2016/SVG/main" r:embed="rId2"/>
                  </a:ext>
                </a:extLst>
                <a:alphaModFix amt="2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83" name="Freeform 4"/>
            <p:cNvSpPr/>
            <p:nvPr/>
          </p:nvSpPr>
          <p:spPr>
            <a:xfrm>
              <a:off x="2339280" y="4319280"/>
              <a:ext cx="10416960" cy="10416960"/>
            </a:xfrm>
            <a:custGeom>
              <a:avLst/>
              <a:gdLst>
                <a:gd name="textAreaLeft" fmla="*/ 0 w 10416960"/>
                <a:gd name="textAreaRight" fmla="*/ 10417680 w 10416960"/>
                <a:gd name="textAreaTop" fmla="*/ 0 h 10416960"/>
                <a:gd name="textAreaBottom" fmla="*/ 10417680 h 10416960"/>
              </a:gdLst>
              <a:ahLst/>
              <a:cxnLst/>
              <a:rect l="textAreaLeft" t="textAreaTop" r="textAreaRight" b="textAreaBottom"/>
              <a:pathLst>
                <a:path w="13890143" h="13890143">
                  <a:moveTo>
                    <a:pt x="0" y="0"/>
                  </a:moveTo>
                  <a:lnTo>
                    <a:pt x="13890143" y="0"/>
                  </a:lnTo>
                  <a:lnTo>
                    <a:pt x="13890143" y="13890143"/>
                  </a:lnTo>
                  <a:lnTo>
                    <a:pt x="0" y="13890143"/>
                  </a:lnTo>
                  <a:lnTo>
                    <a:pt x="0" y="0"/>
                  </a:lnTo>
                  <a:close/>
                </a:path>
              </a:pathLst>
            </a:custGeom>
            <a:blipFill rotWithShape="0">
              <a:blip r:embed="rId3">
                <a:extLst>
                  <a:ext uri="{96DAC541-7B7A-43D3-8B79-37D633B846F1}">
                    <asvg:svgBlip xmlns:asvg="http://schemas.microsoft.com/office/drawing/2016/SVG/main" r:embed="rId4"/>
                  </a:ext>
                </a:extLst>
                <a:alphaModFix amt="2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grpSp>
        <p:nvGrpSpPr>
          <p:cNvPr id="84" name="Group 5"/>
          <p:cNvGrpSpPr/>
          <p:nvPr/>
        </p:nvGrpSpPr>
        <p:grpSpPr>
          <a:xfrm>
            <a:off x="220680" y="2705040"/>
            <a:ext cx="2945880" cy="2945880"/>
            <a:chOff x="220680" y="2705040"/>
            <a:chExt cx="2945880" cy="2945880"/>
          </a:xfrm>
        </p:grpSpPr>
        <p:sp>
          <p:nvSpPr>
            <p:cNvPr id="85" name="Freeform 6"/>
            <p:cNvSpPr/>
            <p:nvPr/>
          </p:nvSpPr>
          <p:spPr>
            <a:xfrm>
              <a:off x="220680" y="2705040"/>
              <a:ext cx="2945880" cy="2945880"/>
            </a:xfrm>
            <a:custGeom>
              <a:avLst/>
              <a:gdLst>
                <a:gd name="textAreaLeft" fmla="*/ 0 w 2945880"/>
                <a:gd name="textAreaRight" fmla="*/ 2946600 w 2945880"/>
                <a:gd name="textAreaTop" fmla="*/ 0 h 2945880"/>
                <a:gd name="textAreaBottom" fmla="*/ 2946600 h 29458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5"/>
              <a:srcRect/>
              <a:stretch/>
            </a:blipFill>
            <a:ln cap="sq" w="152400">
              <a:solidFill>
                <a:srgbClr val="ff927e"/>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grpSp>
        <p:nvGrpSpPr>
          <p:cNvPr id="86" name="Group 7"/>
          <p:cNvGrpSpPr/>
          <p:nvPr/>
        </p:nvGrpSpPr>
        <p:grpSpPr>
          <a:xfrm>
            <a:off x="3725640" y="2757240"/>
            <a:ext cx="2945880" cy="2945880"/>
            <a:chOff x="3725640" y="2757240"/>
            <a:chExt cx="2945880" cy="2945880"/>
          </a:xfrm>
        </p:grpSpPr>
        <p:sp>
          <p:nvSpPr>
            <p:cNvPr id="87" name="Freeform 8"/>
            <p:cNvSpPr/>
            <p:nvPr/>
          </p:nvSpPr>
          <p:spPr>
            <a:xfrm>
              <a:off x="3725640" y="2757240"/>
              <a:ext cx="2945880" cy="2945880"/>
            </a:xfrm>
            <a:custGeom>
              <a:avLst/>
              <a:gdLst>
                <a:gd name="textAreaLeft" fmla="*/ 0 w 2945880"/>
                <a:gd name="textAreaRight" fmla="*/ 2946600 w 2945880"/>
                <a:gd name="textAreaTop" fmla="*/ 0 h 2945880"/>
                <a:gd name="textAreaBottom" fmla="*/ 2946600 h 29458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6"/>
              <a:srcRect/>
              <a:stretch/>
            </a:blipFill>
            <a:ln cap="sq" w="152400">
              <a:solidFill>
                <a:srgbClr val="ff927e"/>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grpSp>
        <p:nvGrpSpPr>
          <p:cNvPr id="88" name="Group 9"/>
          <p:cNvGrpSpPr/>
          <p:nvPr/>
        </p:nvGrpSpPr>
        <p:grpSpPr>
          <a:xfrm>
            <a:off x="556560" y="7189920"/>
            <a:ext cx="2945880" cy="2945880"/>
            <a:chOff x="556560" y="7189920"/>
            <a:chExt cx="2945880" cy="2945880"/>
          </a:xfrm>
        </p:grpSpPr>
        <p:sp>
          <p:nvSpPr>
            <p:cNvPr id="89" name="Freeform 10"/>
            <p:cNvSpPr/>
            <p:nvPr/>
          </p:nvSpPr>
          <p:spPr>
            <a:xfrm>
              <a:off x="556560" y="7189920"/>
              <a:ext cx="2945880" cy="2945880"/>
            </a:xfrm>
            <a:custGeom>
              <a:avLst/>
              <a:gdLst>
                <a:gd name="textAreaLeft" fmla="*/ 0 w 2945880"/>
                <a:gd name="textAreaRight" fmla="*/ 2946600 w 2945880"/>
                <a:gd name="textAreaTop" fmla="*/ 0 h 2945880"/>
                <a:gd name="textAreaBottom" fmla="*/ 2946600 h 29458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7"/>
              <a:srcRect/>
              <a:stretch/>
            </a:blipFill>
            <a:ln cap="sq" w="152400">
              <a:solidFill>
                <a:srgbClr val="ff927e"/>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grpSp>
        <p:nvGrpSpPr>
          <p:cNvPr id="90" name="Group 11"/>
          <p:cNvGrpSpPr/>
          <p:nvPr/>
        </p:nvGrpSpPr>
        <p:grpSpPr>
          <a:xfrm>
            <a:off x="11329920" y="2720880"/>
            <a:ext cx="2945880" cy="2945880"/>
            <a:chOff x="11329920" y="2720880"/>
            <a:chExt cx="2945880" cy="2945880"/>
          </a:xfrm>
        </p:grpSpPr>
        <p:sp>
          <p:nvSpPr>
            <p:cNvPr id="91" name="Freeform 12"/>
            <p:cNvSpPr/>
            <p:nvPr/>
          </p:nvSpPr>
          <p:spPr>
            <a:xfrm>
              <a:off x="11329920" y="2720880"/>
              <a:ext cx="2945880" cy="2945880"/>
            </a:xfrm>
            <a:custGeom>
              <a:avLst/>
              <a:gdLst>
                <a:gd name="textAreaLeft" fmla="*/ 0 w 2945880"/>
                <a:gd name="textAreaRight" fmla="*/ 2946600 w 2945880"/>
                <a:gd name="textAreaTop" fmla="*/ 0 h 2945880"/>
                <a:gd name="textAreaBottom" fmla="*/ 2946600 h 29458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8"/>
              <a:srcRect/>
              <a:stretch/>
            </a:blipFill>
            <a:ln cap="sq" w="152400">
              <a:solidFill>
                <a:srgbClr val="ff927e"/>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sp>
        <p:nvSpPr>
          <p:cNvPr id="92" name="Freeform 13"/>
          <p:cNvSpPr/>
          <p:nvPr/>
        </p:nvSpPr>
        <p:spPr>
          <a:xfrm rot="20131200">
            <a:off x="16134120" y="-2158200"/>
            <a:ext cx="5076000" cy="4808520"/>
          </a:xfrm>
          <a:custGeom>
            <a:avLst/>
            <a:gdLst>
              <a:gd name="textAreaLeft" fmla="*/ 0 w 5076000"/>
              <a:gd name="textAreaRight" fmla="*/ 5076720 w 5076000"/>
              <a:gd name="textAreaTop" fmla="*/ 0 h 4808520"/>
              <a:gd name="textAreaBottom" fmla="*/ 4809240 h 4808520"/>
            </a:gdLst>
            <a:ahLst/>
            <a:cxnLst/>
            <a:rect l="textAreaLeft" t="textAreaTop" r="textAreaRight" b="textAreaBottom"/>
            <a:pathLst>
              <a:path w="5076802" h="4809116">
                <a:moveTo>
                  <a:pt x="0" y="0"/>
                </a:moveTo>
                <a:lnTo>
                  <a:pt x="5076802" y="0"/>
                </a:lnTo>
                <a:lnTo>
                  <a:pt x="5076802" y="4809116"/>
                </a:lnTo>
                <a:lnTo>
                  <a:pt x="0" y="4809116"/>
                </a:lnTo>
                <a:lnTo>
                  <a:pt x="0" y="0"/>
                </a:lnTo>
                <a:close/>
              </a:path>
            </a:pathLst>
          </a:custGeom>
          <a:blipFill rotWithShape="0">
            <a:blip r:embed="rId9">
              <a:extLst>
                <a:ext uri="{96DAC541-7B7A-43D3-8B79-37D633B846F1}">
                  <asvg:svgBlip xmlns:asvg="http://schemas.microsoft.com/office/drawing/2016/SVG/main" r:embed="rId1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93" name="Freeform 14"/>
          <p:cNvSpPr/>
          <p:nvPr/>
        </p:nvSpPr>
        <p:spPr>
          <a:xfrm rot="758400">
            <a:off x="-4824000" y="-1678320"/>
            <a:ext cx="7314480" cy="3679560"/>
          </a:xfrm>
          <a:custGeom>
            <a:avLst/>
            <a:gdLst>
              <a:gd name="textAreaLeft" fmla="*/ 0 w 7314480"/>
              <a:gd name="textAreaRight" fmla="*/ 7315200 w 7314480"/>
              <a:gd name="textAreaTop" fmla="*/ 0 h 3679560"/>
              <a:gd name="textAreaBottom" fmla="*/ 3680280 h 3679560"/>
            </a:gdLst>
            <a:ahLst/>
            <a:cxnLst/>
            <a:rect l="textAreaLeft" t="textAreaTop" r="textAreaRight" b="textAreaBottom"/>
            <a:pathLst>
              <a:path w="7315200" h="3680436">
                <a:moveTo>
                  <a:pt x="0" y="0"/>
                </a:moveTo>
                <a:lnTo>
                  <a:pt x="7315200" y="0"/>
                </a:lnTo>
                <a:lnTo>
                  <a:pt x="7315200" y="3680436"/>
                </a:lnTo>
                <a:lnTo>
                  <a:pt x="0" y="3680436"/>
                </a:lnTo>
                <a:lnTo>
                  <a:pt x="0" y="0"/>
                </a:lnTo>
                <a:close/>
              </a:path>
            </a:pathLst>
          </a:custGeom>
          <a:blipFill rotWithShape="0">
            <a:blip r:embed="rId11">
              <a:extLst>
                <a:ext uri="{96DAC541-7B7A-43D3-8B79-37D633B846F1}">
                  <asvg:svgBlip xmlns:asvg="http://schemas.microsoft.com/office/drawing/2016/SVG/main" r:embed="rId1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nvGrpSpPr>
          <p:cNvPr id="94" name="Group 15"/>
          <p:cNvGrpSpPr/>
          <p:nvPr/>
        </p:nvGrpSpPr>
        <p:grpSpPr>
          <a:xfrm>
            <a:off x="-791280" y="9857520"/>
            <a:ext cx="19870200" cy="2875320"/>
            <a:chOff x="-791280" y="9857520"/>
            <a:chExt cx="19870200" cy="2875320"/>
          </a:xfrm>
        </p:grpSpPr>
        <p:sp>
          <p:nvSpPr>
            <p:cNvPr id="95" name="Freeform 16"/>
            <p:cNvSpPr/>
            <p:nvPr/>
          </p:nvSpPr>
          <p:spPr>
            <a:xfrm>
              <a:off x="-791280" y="9857520"/>
              <a:ext cx="19870200" cy="2875320"/>
            </a:xfrm>
            <a:custGeom>
              <a:avLst/>
              <a:gdLst>
                <a:gd name="textAreaLeft" fmla="*/ 0 w 19870200"/>
                <a:gd name="textAreaRight" fmla="*/ 19870920 w 19870200"/>
                <a:gd name="textAreaTop" fmla="*/ 0 h 2875320"/>
                <a:gd name="textAreaBottom" fmla="*/ 2876040 h 2875320"/>
              </a:gdLst>
              <a:ahLst/>
              <a:cxnLst/>
              <a:rect l="textAreaLeft" t="textAreaTop" r="textAreaRight" b="textAreaBottom"/>
              <a:pathLst>
                <a:path w="4664982" h="675193">
                  <a:moveTo>
                    <a:pt x="2332491" y="0"/>
                  </a:moveTo>
                  <a:cubicBezTo>
                    <a:pt x="1044292" y="0"/>
                    <a:pt x="0" y="151147"/>
                    <a:pt x="0" y="337597"/>
                  </a:cubicBezTo>
                  <a:cubicBezTo>
                    <a:pt x="0" y="524046"/>
                    <a:pt x="1044292" y="675193"/>
                    <a:pt x="2332491" y="675193"/>
                  </a:cubicBezTo>
                  <a:cubicBezTo>
                    <a:pt x="3620689" y="675193"/>
                    <a:pt x="4664982" y="524046"/>
                    <a:pt x="4664982" y="337597"/>
                  </a:cubicBezTo>
                  <a:cubicBezTo>
                    <a:pt x="4664982" y="151147"/>
                    <a:pt x="3620689" y="0"/>
                    <a:pt x="2332491" y="0"/>
                  </a:cubicBezTo>
                  <a:close/>
                </a:path>
              </a:pathLst>
            </a:custGeom>
            <a:solidFill>
              <a:srgbClr val="ffbab3"/>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96" name="TextBox 17"/>
            <p:cNvSpPr/>
            <p:nvPr/>
          </p:nvSpPr>
          <p:spPr>
            <a:xfrm>
              <a:off x="1071360" y="9883800"/>
              <a:ext cx="16144200" cy="25794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3498"/>
                </a:lnSpc>
              </a:pPr>
              <a:endParaRPr b="0" lang="en-US" sz="1800" strike="noStrike" u="none">
                <a:solidFill>
                  <a:schemeClr val="dk1"/>
                </a:solidFill>
                <a:effectLst/>
                <a:uFillTx/>
                <a:latin typeface="Calibri"/>
              </a:endParaRPr>
            </a:p>
          </p:txBody>
        </p:sp>
      </p:grpSp>
      <p:sp>
        <p:nvSpPr>
          <p:cNvPr id="97" name="Freeform 18"/>
          <p:cNvSpPr/>
          <p:nvPr/>
        </p:nvSpPr>
        <p:spPr>
          <a:xfrm>
            <a:off x="-3276360" y="5190120"/>
            <a:ext cx="2549880" cy="7421760"/>
          </a:xfrm>
          <a:custGeom>
            <a:avLst/>
            <a:gdLst>
              <a:gd name="textAreaLeft" fmla="*/ 0 w 2549880"/>
              <a:gd name="textAreaRight" fmla="*/ 2550600 w 2549880"/>
              <a:gd name="textAreaTop" fmla="*/ 0 h 7421760"/>
              <a:gd name="textAreaBottom" fmla="*/ 7422480 h 7421760"/>
            </a:gdLst>
            <a:ahLst/>
            <a:cxnLst/>
            <a:rect l="textAreaLeft" t="textAreaTop" r="textAreaRight" b="textAreaBottom"/>
            <a:pathLst>
              <a:path w="2550610" h="7422410">
                <a:moveTo>
                  <a:pt x="0" y="0"/>
                </a:moveTo>
                <a:lnTo>
                  <a:pt x="2550610" y="0"/>
                </a:lnTo>
                <a:lnTo>
                  <a:pt x="2550610" y="7422410"/>
                </a:lnTo>
                <a:lnTo>
                  <a:pt x="0" y="7422410"/>
                </a:lnTo>
                <a:lnTo>
                  <a:pt x="0" y="0"/>
                </a:lnTo>
                <a:close/>
              </a:path>
            </a:pathLst>
          </a:custGeom>
          <a:blipFill rotWithShape="0">
            <a:blip r:embed="rId13">
              <a:extLst>
                <a:ext uri="{96DAC541-7B7A-43D3-8B79-37D633B846F1}">
                  <asvg:svgBlip xmlns:asvg="http://schemas.microsoft.com/office/drawing/2016/SVG/main" r:embed="rId1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98" name="Freeform 19"/>
          <p:cNvSpPr/>
          <p:nvPr/>
        </p:nvSpPr>
        <p:spPr>
          <a:xfrm>
            <a:off x="18129240" y="4305240"/>
            <a:ext cx="2815200" cy="9802080"/>
          </a:xfrm>
          <a:custGeom>
            <a:avLst/>
            <a:gdLst>
              <a:gd name="textAreaLeft" fmla="*/ 0 w 2815200"/>
              <a:gd name="textAreaRight" fmla="*/ 2815920 w 2815200"/>
              <a:gd name="textAreaTop" fmla="*/ 0 h 9802080"/>
              <a:gd name="textAreaBottom" fmla="*/ 9802800 h 9802080"/>
            </a:gdLst>
            <a:ahLst/>
            <a:cxnLst/>
            <a:rect l="textAreaLeft" t="textAreaTop" r="textAreaRight" b="textAreaBottom"/>
            <a:pathLst>
              <a:path w="2816062" h="9802746">
                <a:moveTo>
                  <a:pt x="0" y="0"/>
                </a:moveTo>
                <a:lnTo>
                  <a:pt x="2816062" y="0"/>
                </a:lnTo>
                <a:lnTo>
                  <a:pt x="2816062" y="9802746"/>
                </a:lnTo>
                <a:lnTo>
                  <a:pt x="0" y="9802746"/>
                </a:lnTo>
                <a:lnTo>
                  <a:pt x="0" y="0"/>
                </a:lnTo>
                <a:close/>
              </a:path>
            </a:pathLst>
          </a:custGeom>
          <a:blipFill rotWithShape="0">
            <a:blip r:embed="rId15">
              <a:extLst>
                <a:ext uri="{96DAC541-7B7A-43D3-8B79-37D633B846F1}">
                  <asvg:svgBlip xmlns:asvg="http://schemas.microsoft.com/office/drawing/2016/SVG/main" r:embed="rId1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99" name="Freeform 20"/>
          <p:cNvSpPr/>
          <p:nvPr/>
        </p:nvSpPr>
        <p:spPr>
          <a:xfrm flipV="1" rot="2229000">
            <a:off x="-1689840" y="4253760"/>
            <a:ext cx="1979280" cy="2097720"/>
          </a:xfrm>
          <a:custGeom>
            <a:avLst/>
            <a:gdLst>
              <a:gd name="textAreaLeft" fmla="*/ 0 w 1979280"/>
              <a:gd name="textAreaRight" fmla="*/ 1980000 w 1979280"/>
              <a:gd name="textAreaTop" fmla="*/ 360 h 2097720"/>
              <a:gd name="textAreaBottom" fmla="*/ 2098800 h 2097720"/>
            </a:gdLst>
            <a:ahLst/>
            <a:cxnLst/>
            <a:rect l="textAreaLeft" t="textAreaTop" r="textAreaRight" b="textAreaBottom"/>
            <a:pathLst>
              <a:path w="1980163" h="2098438">
                <a:moveTo>
                  <a:pt x="0" y="2098438"/>
                </a:moveTo>
                <a:lnTo>
                  <a:pt x="1980163" y="2098438"/>
                </a:lnTo>
                <a:lnTo>
                  <a:pt x="1980163" y="0"/>
                </a:lnTo>
                <a:lnTo>
                  <a:pt x="0" y="0"/>
                </a:lnTo>
                <a:lnTo>
                  <a:pt x="0" y="2098438"/>
                </a:lnTo>
                <a:close/>
              </a:path>
            </a:pathLst>
          </a:custGeom>
          <a:blipFill rotWithShape="0">
            <a:blip r:embed="rId17">
              <a:extLst>
                <a:ext uri="{96DAC541-7B7A-43D3-8B79-37D633B846F1}">
                  <asvg:svgBlip xmlns:asvg="http://schemas.microsoft.com/office/drawing/2016/SVG/main" r:embed="rId1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00" name="Freeform 21"/>
          <p:cNvSpPr/>
          <p:nvPr/>
        </p:nvSpPr>
        <p:spPr>
          <a:xfrm flipV="1" rot="10800000">
            <a:off x="14209200" y="-434520"/>
            <a:ext cx="1979280" cy="2097720"/>
          </a:xfrm>
          <a:custGeom>
            <a:avLst/>
            <a:gdLst>
              <a:gd name="textAreaLeft" fmla="*/ 0 w 1979280"/>
              <a:gd name="textAreaRight" fmla="*/ 1980000 w 1979280"/>
              <a:gd name="textAreaTop" fmla="*/ 360 h 2097720"/>
              <a:gd name="textAreaBottom" fmla="*/ 2098800 h 2097720"/>
            </a:gdLst>
            <a:ahLst/>
            <a:cxnLst/>
            <a:rect l="textAreaLeft" t="textAreaTop" r="textAreaRight" b="textAreaBottom"/>
            <a:pathLst>
              <a:path w="1980163" h="2098438">
                <a:moveTo>
                  <a:pt x="0" y="2098438"/>
                </a:moveTo>
                <a:lnTo>
                  <a:pt x="1980163" y="2098438"/>
                </a:lnTo>
                <a:lnTo>
                  <a:pt x="1980163" y="0"/>
                </a:lnTo>
                <a:lnTo>
                  <a:pt x="0" y="0"/>
                </a:lnTo>
                <a:lnTo>
                  <a:pt x="0" y="2098438"/>
                </a:lnTo>
                <a:close/>
              </a:path>
            </a:pathLst>
          </a:custGeom>
          <a:blipFill rotWithShape="0">
            <a:blip r:embed="rId19">
              <a:extLst>
                <a:ext uri="{96DAC541-7B7A-43D3-8B79-37D633B846F1}">
                  <asvg:svgBlip xmlns:asvg="http://schemas.microsoft.com/office/drawing/2016/SVG/main" r:embed="rId2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01" name="Freeform 22"/>
          <p:cNvSpPr/>
          <p:nvPr/>
        </p:nvSpPr>
        <p:spPr>
          <a:xfrm rot="373200">
            <a:off x="13736520" y="1491840"/>
            <a:ext cx="1709640" cy="384120"/>
          </a:xfrm>
          <a:custGeom>
            <a:avLst/>
            <a:gdLst>
              <a:gd name="textAreaLeft" fmla="*/ 0 w 1709640"/>
              <a:gd name="textAreaRight" fmla="*/ 1710360 w 1709640"/>
              <a:gd name="textAreaTop" fmla="*/ 0 h 384120"/>
              <a:gd name="textAreaBottom" fmla="*/ 384840 h 384120"/>
            </a:gdLst>
            <a:ahLst/>
            <a:cxnLst/>
            <a:rect l="textAreaLeft" t="textAreaTop" r="textAreaRight" b="textAreaBottom"/>
            <a:pathLst>
              <a:path w="1710270" h="384811">
                <a:moveTo>
                  <a:pt x="0" y="0"/>
                </a:moveTo>
                <a:lnTo>
                  <a:pt x="1710271" y="0"/>
                </a:lnTo>
                <a:lnTo>
                  <a:pt x="1710271" y="384811"/>
                </a:lnTo>
                <a:lnTo>
                  <a:pt x="0" y="384811"/>
                </a:lnTo>
                <a:lnTo>
                  <a:pt x="0" y="0"/>
                </a:lnTo>
                <a:close/>
              </a:path>
            </a:pathLst>
          </a:custGeom>
          <a:blipFill rotWithShape="0">
            <a:blip r:embed="rId21">
              <a:extLst>
                <a:ext uri="{96DAC541-7B7A-43D3-8B79-37D633B846F1}">
                  <asvg:svgBlip xmlns:asvg="http://schemas.microsoft.com/office/drawing/2016/SVG/main" r:embed="rId2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02" name="Freeform 23"/>
          <p:cNvSpPr/>
          <p:nvPr/>
        </p:nvSpPr>
        <p:spPr>
          <a:xfrm rot="21132600">
            <a:off x="2381400" y="1280520"/>
            <a:ext cx="1509120" cy="339120"/>
          </a:xfrm>
          <a:custGeom>
            <a:avLst/>
            <a:gdLst>
              <a:gd name="textAreaLeft" fmla="*/ 0 w 1509120"/>
              <a:gd name="textAreaRight" fmla="*/ 1509840 w 1509120"/>
              <a:gd name="textAreaTop" fmla="*/ 0 h 339120"/>
              <a:gd name="textAreaBottom" fmla="*/ 339840 h 339120"/>
            </a:gdLst>
            <a:ahLst/>
            <a:cxnLst/>
            <a:rect l="textAreaLeft" t="textAreaTop" r="textAreaRight" b="textAreaBottom"/>
            <a:pathLst>
              <a:path w="1509699" h="339682">
                <a:moveTo>
                  <a:pt x="0" y="0"/>
                </a:moveTo>
                <a:lnTo>
                  <a:pt x="1509699" y="0"/>
                </a:lnTo>
                <a:lnTo>
                  <a:pt x="1509699" y="339682"/>
                </a:lnTo>
                <a:lnTo>
                  <a:pt x="0" y="339682"/>
                </a:lnTo>
                <a:lnTo>
                  <a:pt x="0" y="0"/>
                </a:lnTo>
                <a:close/>
              </a:path>
            </a:pathLst>
          </a:custGeom>
          <a:blipFill rotWithShape="0">
            <a:blip r:embed="rId23">
              <a:extLst>
                <a:ext uri="{96DAC541-7B7A-43D3-8B79-37D633B846F1}">
                  <asvg:svgBlip xmlns:asvg="http://schemas.microsoft.com/office/drawing/2016/SVG/main" r:embed="rId2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03" name="TextBox 24"/>
          <p:cNvSpPr/>
          <p:nvPr/>
        </p:nvSpPr>
        <p:spPr>
          <a:xfrm>
            <a:off x="3530160" y="505800"/>
            <a:ext cx="10434960" cy="1948680"/>
          </a:xfrm>
          <a:prstGeom prst="rect">
            <a:avLst/>
          </a:prstGeom>
          <a:noFill/>
          <a:ln w="0">
            <a:noFill/>
          </a:ln>
        </p:spPr>
        <p:style>
          <a:lnRef idx="0"/>
          <a:fillRef idx="0"/>
          <a:effectRef idx="0"/>
          <a:fontRef idx="minor"/>
        </p:style>
        <p:txBody>
          <a:bodyPr lIns="0" rIns="0" tIns="0" bIns="0" anchor="t">
            <a:spAutoFit/>
          </a:bodyPr>
          <a:p>
            <a:pPr algn="ctr" defTabSz="914400">
              <a:lnSpc>
                <a:spcPts val="7554"/>
              </a:lnSpc>
            </a:pPr>
            <a:r>
              <a:rPr b="1" lang="en-US" sz="7480" strike="noStrike" u="none">
                <a:solidFill>
                  <a:srgbClr val="231f20"/>
                </a:solidFill>
                <a:effectLst/>
                <a:uFillTx/>
                <a:latin typeface="Cy Grotesk Key Bold"/>
                <a:ea typeface="Cy Grotesk Key Bold"/>
              </a:rPr>
              <a:t>Members Of The Group</a:t>
            </a:r>
            <a:endParaRPr b="0" lang="en-IN" sz="7480" strike="noStrike" u="none">
              <a:solidFill>
                <a:srgbClr val="000000"/>
              </a:solidFill>
              <a:effectLst/>
              <a:uFillTx/>
              <a:latin typeface="Arial"/>
            </a:endParaRPr>
          </a:p>
        </p:txBody>
      </p:sp>
      <p:sp>
        <p:nvSpPr>
          <p:cNvPr id="104" name="Freeform 25"/>
          <p:cNvSpPr/>
          <p:nvPr/>
        </p:nvSpPr>
        <p:spPr>
          <a:xfrm>
            <a:off x="3179880" y="547200"/>
            <a:ext cx="623880" cy="623880"/>
          </a:xfrm>
          <a:custGeom>
            <a:avLst/>
            <a:gdLst>
              <a:gd name="textAreaLeft" fmla="*/ 0 w 623880"/>
              <a:gd name="textAreaRight" fmla="*/ 624600 w 623880"/>
              <a:gd name="textAreaTop" fmla="*/ 0 h 623880"/>
              <a:gd name="textAreaBottom" fmla="*/ 624600 h 623880"/>
            </a:gdLst>
            <a:ahLst/>
            <a:cxnLst/>
            <a:rect l="textAreaLeft" t="textAreaTop" r="textAreaRight" b="textAreaBottom"/>
            <a:pathLst>
              <a:path w="624626" h="624626">
                <a:moveTo>
                  <a:pt x="0" y="0"/>
                </a:moveTo>
                <a:lnTo>
                  <a:pt x="624625" y="0"/>
                </a:lnTo>
                <a:lnTo>
                  <a:pt x="624625" y="624625"/>
                </a:lnTo>
                <a:lnTo>
                  <a:pt x="0" y="624625"/>
                </a:lnTo>
                <a:lnTo>
                  <a:pt x="0" y="0"/>
                </a:lnTo>
                <a:close/>
              </a:path>
            </a:pathLst>
          </a:custGeom>
          <a:blipFill rotWithShape="0">
            <a:blip r:embed="rId25">
              <a:extLst>
                <a:ext uri="{96DAC541-7B7A-43D3-8B79-37D633B846F1}">
                  <asvg:svgBlip xmlns:asvg="http://schemas.microsoft.com/office/drawing/2016/SVG/main" r:embed="rId2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05" name="Freeform 26"/>
          <p:cNvSpPr/>
          <p:nvPr/>
        </p:nvSpPr>
        <p:spPr>
          <a:xfrm>
            <a:off x="13720680" y="879120"/>
            <a:ext cx="623880" cy="623880"/>
          </a:xfrm>
          <a:custGeom>
            <a:avLst/>
            <a:gdLst>
              <a:gd name="textAreaLeft" fmla="*/ 0 w 623880"/>
              <a:gd name="textAreaRight" fmla="*/ 624600 w 623880"/>
              <a:gd name="textAreaTop" fmla="*/ 0 h 623880"/>
              <a:gd name="textAreaBottom" fmla="*/ 624600 h 623880"/>
            </a:gdLst>
            <a:ahLst/>
            <a:cxnLst/>
            <a:rect l="textAreaLeft" t="textAreaTop" r="textAreaRight" b="textAreaBottom"/>
            <a:pathLst>
              <a:path w="624626" h="624626">
                <a:moveTo>
                  <a:pt x="0" y="0"/>
                </a:moveTo>
                <a:lnTo>
                  <a:pt x="624626" y="0"/>
                </a:lnTo>
                <a:lnTo>
                  <a:pt x="624626" y="624625"/>
                </a:lnTo>
                <a:lnTo>
                  <a:pt x="0" y="624625"/>
                </a:lnTo>
                <a:lnTo>
                  <a:pt x="0" y="0"/>
                </a:lnTo>
                <a:close/>
              </a:path>
            </a:pathLst>
          </a:custGeom>
          <a:blipFill rotWithShape="0">
            <a:blip r:embed="rId27">
              <a:extLst>
                <a:ext uri="{96DAC541-7B7A-43D3-8B79-37D633B846F1}">
                  <asvg:svgBlip xmlns:asvg="http://schemas.microsoft.com/office/drawing/2016/SVG/main" r:embed="rId2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06" name="Freeform 27"/>
          <p:cNvSpPr/>
          <p:nvPr/>
        </p:nvSpPr>
        <p:spPr>
          <a:xfrm rot="13500000">
            <a:off x="12135960" y="7056720"/>
            <a:ext cx="4042080" cy="4114080"/>
          </a:xfrm>
          <a:custGeom>
            <a:avLst/>
            <a:gdLst>
              <a:gd name="textAreaLeft" fmla="*/ 0 w 4042080"/>
              <a:gd name="textAreaRight" fmla="*/ 4042800 w 4042080"/>
              <a:gd name="textAreaTop" fmla="*/ 0 h 4114080"/>
              <a:gd name="textAreaBottom" fmla="*/ 4114800 h 4114080"/>
            </a:gdLst>
            <a:ahLst/>
            <a:cxnLst/>
            <a:rect l="textAreaLeft" t="textAreaTop" r="textAreaRight" b="textAreaBottom"/>
            <a:pathLst>
              <a:path w="4042791" h="4114800">
                <a:moveTo>
                  <a:pt x="0" y="0"/>
                </a:moveTo>
                <a:lnTo>
                  <a:pt x="4042791" y="0"/>
                </a:lnTo>
                <a:lnTo>
                  <a:pt x="4042791" y="4114800"/>
                </a:lnTo>
                <a:lnTo>
                  <a:pt x="0" y="4114800"/>
                </a:lnTo>
                <a:lnTo>
                  <a:pt x="0" y="0"/>
                </a:lnTo>
                <a:close/>
              </a:path>
            </a:pathLst>
          </a:custGeom>
          <a:blipFill rotWithShape="0">
            <a:blip r:embed="rId29">
              <a:extLst>
                <a:ext uri="{96DAC541-7B7A-43D3-8B79-37D633B846F1}">
                  <asvg:svgBlip xmlns:asvg="http://schemas.microsoft.com/office/drawing/2016/SVG/main" r:embed="rId3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07" name="TextBox 28"/>
          <p:cNvSpPr/>
          <p:nvPr/>
        </p:nvSpPr>
        <p:spPr>
          <a:xfrm>
            <a:off x="12960" y="5907600"/>
            <a:ext cx="3326040" cy="493560"/>
          </a:xfrm>
          <a:prstGeom prst="rect">
            <a:avLst/>
          </a:prstGeom>
          <a:noFill/>
          <a:ln w="0">
            <a:noFill/>
          </a:ln>
        </p:spPr>
        <p:style>
          <a:lnRef idx="0"/>
          <a:fillRef idx="0"/>
          <a:effectRef idx="0"/>
          <a:fontRef idx="minor"/>
        </p:style>
        <p:txBody>
          <a:bodyPr lIns="0" rIns="0" tIns="0" bIns="0" anchor="t">
            <a:spAutoFit/>
          </a:bodyPr>
          <a:p>
            <a:pPr algn="ctr" defTabSz="914400">
              <a:lnSpc>
                <a:spcPts val="4479"/>
              </a:lnSpc>
            </a:pPr>
            <a:r>
              <a:rPr b="1" lang="en-US" sz="2400" strike="noStrike" u="none">
                <a:solidFill>
                  <a:srgbClr val="282120"/>
                </a:solidFill>
                <a:effectLst/>
                <a:uFillTx/>
                <a:latin typeface="Cy Grotesk Key Semi-Bold"/>
                <a:ea typeface="Cy Grotesk Key Semi-Bold"/>
              </a:rPr>
              <a:t>Ranjeet Kumar pal</a:t>
            </a:r>
            <a:endParaRPr b="0" lang="en-IN" sz="2400" strike="noStrike" u="none">
              <a:solidFill>
                <a:srgbClr val="000000"/>
              </a:solidFill>
              <a:effectLst/>
              <a:uFillTx/>
              <a:latin typeface="Arial"/>
            </a:endParaRPr>
          </a:p>
        </p:txBody>
      </p:sp>
      <p:grpSp>
        <p:nvGrpSpPr>
          <p:cNvPr id="108" name="Group 11"/>
          <p:cNvGrpSpPr/>
          <p:nvPr/>
        </p:nvGrpSpPr>
        <p:grpSpPr>
          <a:xfrm>
            <a:off x="15033240" y="2753640"/>
            <a:ext cx="2945880" cy="2945880"/>
            <a:chOff x="15033240" y="2753640"/>
            <a:chExt cx="2945880" cy="2945880"/>
          </a:xfrm>
        </p:grpSpPr>
        <p:sp>
          <p:nvSpPr>
            <p:cNvPr id="109" name="Freeform 12"/>
            <p:cNvSpPr/>
            <p:nvPr/>
          </p:nvSpPr>
          <p:spPr>
            <a:xfrm>
              <a:off x="15033240" y="2753640"/>
              <a:ext cx="2945880" cy="2945880"/>
            </a:xfrm>
            <a:custGeom>
              <a:avLst/>
              <a:gdLst>
                <a:gd name="textAreaLeft" fmla="*/ 0 w 2945880"/>
                <a:gd name="textAreaRight" fmla="*/ 2946600 w 2945880"/>
                <a:gd name="textAreaTop" fmla="*/ 0 h 2945880"/>
                <a:gd name="textAreaBottom" fmla="*/ 2946600 h 29458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31"/>
              <a:srcRect/>
              <a:stretch/>
            </a:blipFill>
            <a:ln cap="sq" w="152400">
              <a:solidFill>
                <a:srgbClr val="ff927e"/>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grpSp>
        <p:nvGrpSpPr>
          <p:cNvPr id="110" name="Group 11"/>
          <p:cNvGrpSpPr/>
          <p:nvPr/>
        </p:nvGrpSpPr>
        <p:grpSpPr>
          <a:xfrm>
            <a:off x="7564320" y="2777400"/>
            <a:ext cx="2945880" cy="2945880"/>
            <a:chOff x="7564320" y="2777400"/>
            <a:chExt cx="2945880" cy="2945880"/>
          </a:xfrm>
        </p:grpSpPr>
        <p:sp>
          <p:nvSpPr>
            <p:cNvPr id="111" name="Freeform 12"/>
            <p:cNvSpPr/>
            <p:nvPr/>
          </p:nvSpPr>
          <p:spPr>
            <a:xfrm>
              <a:off x="7564320" y="2777400"/>
              <a:ext cx="2945880" cy="2945880"/>
            </a:xfrm>
            <a:custGeom>
              <a:avLst/>
              <a:gdLst>
                <a:gd name="textAreaLeft" fmla="*/ 0 w 2945880"/>
                <a:gd name="textAreaRight" fmla="*/ 2946600 w 2945880"/>
                <a:gd name="textAreaTop" fmla="*/ 0 h 2945880"/>
                <a:gd name="textAreaBottom" fmla="*/ 2946600 h 2945880"/>
              </a:gdLst>
              <a:ahLst/>
              <a:cxnLst/>
              <a:rect l="textAreaLeft" t="textAreaTop" r="textAreaRight" b="textAreaBottom"/>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0">
              <a:blip r:embed="rId32"/>
              <a:srcRect/>
              <a:stretch/>
            </a:blipFill>
            <a:ln cap="sq" w="152400">
              <a:solidFill>
                <a:srgbClr val="ff927e"/>
              </a:solidFill>
              <a:miter/>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sp>
        <p:nvSpPr>
          <p:cNvPr id="112" name="Picture 36"/>
          <p:cNvSpPr/>
          <p:nvPr/>
        </p:nvSpPr>
        <p:spPr>
          <a:xfrm>
            <a:off x="557640" y="7203240"/>
            <a:ext cx="2945880" cy="2945880"/>
          </a:xfrm>
          <a:prstGeom prst="ellipse">
            <a:avLst/>
          </a:prstGeom>
          <a:blipFill rotWithShape="0">
            <a:blip r:embed="rId33"/>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13" name="Picture 40"/>
          <p:cNvSpPr/>
          <p:nvPr/>
        </p:nvSpPr>
        <p:spPr>
          <a:xfrm>
            <a:off x="220680" y="2705040"/>
            <a:ext cx="2945880" cy="2945880"/>
          </a:xfrm>
          <a:prstGeom prst="ellipse">
            <a:avLst/>
          </a:prstGeom>
          <a:blipFill rotWithShape="0">
            <a:blip r:embed="rId34"/>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14" name="Picture 42"/>
          <p:cNvSpPr/>
          <p:nvPr/>
        </p:nvSpPr>
        <p:spPr>
          <a:xfrm>
            <a:off x="3725640" y="2730960"/>
            <a:ext cx="2953800" cy="2992680"/>
          </a:xfrm>
          <a:prstGeom prst="ellipse">
            <a:avLst/>
          </a:prstGeom>
          <a:blipFill rotWithShape="0">
            <a:blip r:embed="rId35"/>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15" name="Picture 44"/>
          <p:cNvSpPr/>
          <p:nvPr/>
        </p:nvSpPr>
        <p:spPr>
          <a:xfrm>
            <a:off x="7576200" y="2784240"/>
            <a:ext cx="2945880" cy="2945880"/>
          </a:xfrm>
          <a:prstGeom prst="ellipse">
            <a:avLst/>
          </a:prstGeom>
          <a:blipFill rotWithShape="0">
            <a:blip r:embed="rId36"/>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16" name="Picture 46"/>
          <p:cNvSpPr/>
          <p:nvPr/>
        </p:nvSpPr>
        <p:spPr>
          <a:xfrm>
            <a:off x="11320200" y="2705040"/>
            <a:ext cx="2945880" cy="2964960"/>
          </a:xfrm>
          <a:prstGeom prst="ellipse">
            <a:avLst/>
          </a:prstGeom>
          <a:blipFill rotWithShape="0">
            <a:blip r:embed="rId37"/>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17" name="Picture 48"/>
          <p:cNvSpPr/>
          <p:nvPr/>
        </p:nvSpPr>
        <p:spPr>
          <a:xfrm>
            <a:off x="15033240" y="2753640"/>
            <a:ext cx="2945880" cy="2945880"/>
          </a:xfrm>
          <a:prstGeom prst="ellipse">
            <a:avLst/>
          </a:prstGeom>
          <a:blipFill rotWithShape="0">
            <a:blip r:embed="rId38"/>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18" name="TextBox 50"/>
          <p:cNvSpPr/>
          <p:nvPr/>
        </p:nvSpPr>
        <p:spPr>
          <a:xfrm>
            <a:off x="-1552320" y="5855760"/>
            <a:ext cx="13570920" cy="586080"/>
          </a:xfrm>
          <a:prstGeom prst="rect">
            <a:avLst/>
          </a:prstGeom>
          <a:noFill/>
          <a:ln w="0">
            <a:noFill/>
          </a:ln>
        </p:spPr>
        <p:style>
          <a:lnRef idx="0"/>
          <a:fillRef idx="0"/>
          <a:effectRef idx="0"/>
          <a:fontRef idx="minor"/>
        </p:style>
        <p:txBody>
          <a:bodyPr lIns="90000" rIns="90000" tIns="45000" bIns="45000" anchor="t">
            <a:spAutoFit/>
          </a:bodyPr>
          <a:p>
            <a:pPr algn="ctr" defTabSz="914400">
              <a:lnSpc>
                <a:spcPts val="4479"/>
              </a:lnSpc>
            </a:pPr>
            <a:r>
              <a:rPr b="1" lang="en-US" sz="2400" strike="noStrike" u="none">
                <a:solidFill>
                  <a:srgbClr val="282120"/>
                </a:solidFill>
                <a:effectLst/>
                <a:uFillTx/>
                <a:latin typeface="Cy Grotesk Key Semi-Bold"/>
                <a:ea typeface="Cy Grotesk Key Semi-Bold"/>
              </a:rPr>
              <a:t>Elijah M. Flomo</a:t>
            </a:r>
            <a:endParaRPr b="0" lang="en-IN" sz="2400" strike="noStrike" u="none">
              <a:solidFill>
                <a:srgbClr val="000000"/>
              </a:solidFill>
              <a:effectLst/>
              <a:uFillTx/>
              <a:latin typeface="Arial"/>
            </a:endParaRPr>
          </a:p>
        </p:txBody>
      </p:sp>
      <p:sp>
        <p:nvSpPr>
          <p:cNvPr id="119" name="TextBox 54"/>
          <p:cNvSpPr/>
          <p:nvPr/>
        </p:nvSpPr>
        <p:spPr>
          <a:xfrm>
            <a:off x="-1578960" y="7927560"/>
            <a:ext cx="13570920" cy="586080"/>
          </a:xfrm>
          <a:prstGeom prst="rect">
            <a:avLst/>
          </a:prstGeom>
          <a:noFill/>
          <a:ln w="0">
            <a:noFill/>
          </a:ln>
        </p:spPr>
        <p:style>
          <a:lnRef idx="0"/>
          <a:fillRef idx="0"/>
          <a:effectRef idx="0"/>
          <a:fontRef idx="minor"/>
        </p:style>
        <p:txBody>
          <a:bodyPr lIns="90000" rIns="90000" tIns="45000" bIns="45000" anchor="t">
            <a:spAutoFit/>
          </a:bodyPr>
          <a:p>
            <a:pPr algn="ctr" defTabSz="914400">
              <a:lnSpc>
                <a:spcPts val="4479"/>
              </a:lnSpc>
            </a:pPr>
            <a:r>
              <a:rPr b="1" lang="en-US" sz="2400" strike="noStrike" u="none">
                <a:solidFill>
                  <a:srgbClr val="282120"/>
                </a:solidFill>
                <a:effectLst/>
                <a:uFillTx/>
                <a:latin typeface="Cy Grotesk Key Semi-Bold"/>
                <a:ea typeface="Cy Grotesk Key Semi-Bold"/>
              </a:rPr>
              <a:t>Nandan K</a:t>
            </a:r>
            <a:endParaRPr b="0" lang="en-IN" sz="2400" strike="noStrike" u="none">
              <a:solidFill>
                <a:srgbClr val="000000"/>
              </a:solidFill>
              <a:effectLst/>
              <a:uFillTx/>
              <a:latin typeface="Arial"/>
            </a:endParaRPr>
          </a:p>
        </p:txBody>
      </p:sp>
      <p:sp>
        <p:nvSpPr>
          <p:cNvPr id="120" name="TextBox 56"/>
          <p:cNvSpPr/>
          <p:nvPr/>
        </p:nvSpPr>
        <p:spPr>
          <a:xfrm>
            <a:off x="5972040" y="5747040"/>
            <a:ext cx="13570920" cy="586080"/>
          </a:xfrm>
          <a:prstGeom prst="rect">
            <a:avLst/>
          </a:prstGeom>
          <a:noFill/>
          <a:ln w="0">
            <a:noFill/>
          </a:ln>
        </p:spPr>
        <p:style>
          <a:lnRef idx="0"/>
          <a:fillRef idx="0"/>
          <a:effectRef idx="0"/>
          <a:fontRef idx="minor"/>
        </p:style>
        <p:txBody>
          <a:bodyPr lIns="90000" rIns="90000" tIns="45000" bIns="45000" anchor="t">
            <a:spAutoFit/>
          </a:bodyPr>
          <a:p>
            <a:pPr algn="ctr" defTabSz="914400">
              <a:lnSpc>
                <a:spcPts val="4479"/>
              </a:lnSpc>
            </a:pPr>
            <a:r>
              <a:rPr b="1" lang="en-US" sz="2400" strike="noStrike" u="none">
                <a:solidFill>
                  <a:srgbClr val="282120"/>
                </a:solidFill>
                <a:effectLst/>
                <a:uFillTx/>
                <a:latin typeface="Cy Grotesk Key Semi-Bold"/>
                <a:ea typeface="Cy Grotesk Key Semi-Bold"/>
              </a:rPr>
              <a:t>Gandla Srujan</a:t>
            </a:r>
            <a:endParaRPr b="0" lang="en-IN" sz="2400" strike="noStrike" u="none">
              <a:solidFill>
                <a:srgbClr val="000000"/>
              </a:solidFill>
              <a:effectLst/>
              <a:uFillTx/>
              <a:latin typeface="Arial"/>
            </a:endParaRPr>
          </a:p>
        </p:txBody>
      </p:sp>
      <p:sp>
        <p:nvSpPr>
          <p:cNvPr id="121" name="TextBox 60"/>
          <p:cNvSpPr/>
          <p:nvPr/>
        </p:nvSpPr>
        <p:spPr>
          <a:xfrm>
            <a:off x="9874080" y="5715000"/>
            <a:ext cx="13570920" cy="586080"/>
          </a:xfrm>
          <a:prstGeom prst="rect">
            <a:avLst/>
          </a:prstGeom>
          <a:noFill/>
          <a:ln w="0">
            <a:noFill/>
          </a:ln>
        </p:spPr>
        <p:style>
          <a:lnRef idx="0"/>
          <a:fillRef idx="0"/>
          <a:effectRef idx="0"/>
          <a:fontRef idx="minor"/>
        </p:style>
        <p:txBody>
          <a:bodyPr lIns="90000" rIns="90000" tIns="45000" bIns="45000" anchor="t">
            <a:spAutoFit/>
          </a:bodyPr>
          <a:p>
            <a:pPr algn="ctr" defTabSz="914400">
              <a:lnSpc>
                <a:spcPts val="4479"/>
              </a:lnSpc>
            </a:pPr>
            <a:r>
              <a:rPr b="1" lang="en-US" sz="2400" strike="noStrike" u="none">
                <a:solidFill>
                  <a:srgbClr val="282120"/>
                </a:solidFill>
                <a:effectLst/>
                <a:uFillTx/>
                <a:latin typeface="Cy Grotesk Key Semi-Bold"/>
                <a:ea typeface="Cy Grotesk Key Semi-Bold"/>
              </a:rPr>
              <a:t>Haileloul T. D</a:t>
            </a:r>
            <a:endParaRPr b="0" lang="en-IN" sz="2400" strike="noStrike" u="none">
              <a:solidFill>
                <a:srgbClr val="000000"/>
              </a:solidFill>
              <a:effectLst/>
              <a:uFillTx/>
              <a:latin typeface="Arial"/>
            </a:endParaRPr>
          </a:p>
        </p:txBody>
      </p:sp>
      <p:sp>
        <p:nvSpPr>
          <p:cNvPr id="122" name="TextBox 62"/>
          <p:cNvSpPr/>
          <p:nvPr/>
        </p:nvSpPr>
        <p:spPr>
          <a:xfrm>
            <a:off x="1480680" y="5752800"/>
            <a:ext cx="15584040" cy="586080"/>
          </a:xfrm>
          <a:prstGeom prst="rect">
            <a:avLst/>
          </a:prstGeom>
          <a:noFill/>
          <a:ln w="0">
            <a:noFill/>
          </a:ln>
        </p:spPr>
        <p:style>
          <a:lnRef idx="0"/>
          <a:fillRef idx="0"/>
          <a:effectRef idx="0"/>
          <a:fontRef idx="minor"/>
        </p:style>
        <p:txBody>
          <a:bodyPr lIns="90000" rIns="90000" tIns="45000" bIns="45000" anchor="t">
            <a:spAutoFit/>
          </a:bodyPr>
          <a:p>
            <a:pPr algn="ctr" defTabSz="914400">
              <a:lnSpc>
                <a:spcPts val="4479"/>
              </a:lnSpc>
            </a:pPr>
            <a:r>
              <a:rPr b="1" lang="en-US" sz="2400" strike="noStrike" u="none">
                <a:solidFill>
                  <a:srgbClr val="282120"/>
                </a:solidFill>
                <a:effectLst/>
                <a:uFillTx/>
                <a:latin typeface="Cy Grotesk Key Semi-Bold"/>
                <a:ea typeface="Cy Grotesk Key Semi-Bold"/>
              </a:rPr>
              <a:t>Dharuvkumar Bhansali</a:t>
            </a:r>
            <a:endParaRPr b="0" lang="en-IN" sz="2400" strike="noStrike" u="none">
              <a:solidFill>
                <a:srgbClr val="000000"/>
              </a:solidFill>
              <a:effectLst/>
              <a:uFillTx/>
              <a:latin typeface="Arial"/>
            </a:endParaRPr>
          </a:p>
        </p:txBody>
      </p:sp>
      <p:sp>
        <p:nvSpPr>
          <p:cNvPr id="123" name="TextBox 64"/>
          <p:cNvSpPr/>
          <p:nvPr/>
        </p:nvSpPr>
        <p:spPr>
          <a:xfrm>
            <a:off x="-6026400" y="6188760"/>
            <a:ext cx="15584040" cy="570600"/>
          </a:xfrm>
          <a:prstGeom prst="rect">
            <a:avLst/>
          </a:prstGeom>
          <a:noFill/>
          <a:ln w="0">
            <a:noFill/>
          </a:ln>
        </p:spPr>
        <p:style>
          <a:lnRef idx="0"/>
          <a:fillRef idx="0"/>
          <a:effectRef idx="0"/>
          <a:fontRef idx="minor"/>
        </p:style>
        <p:txBody>
          <a:bodyPr lIns="90000" rIns="90000" tIns="45000" bIns="45000" anchor="t">
            <a:spAutoFit/>
          </a:bodyPr>
          <a:p>
            <a:pPr algn="ctr" defTabSz="914400">
              <a:lnSpc>
                <a:spcPts val="4479"/>
              </a:lnSpc>
            </a:pPr>
            <a:r>
              <a:rPr b="1" i="1" lang="en-US" sz="1800" strike="noStrike" u="none">
                <a:solidFill>
                  <a:srgbClr val="282120"/>
                </a:solidFill>
                <a:effectLst/>
                <a:uFillTx/>
                <a:latin typeface="Cy Grotesk Key Semi-Bold"/>
                <a:ea typeface="Cy Grotesk Key Semi-Bold"/>
              </a:rPr>
              <a:t>Team Member</a:t>
            </a:r>
            <a:endParaRPr b="0" lang="en-IN" sz="1800" strike="noStrike" u="none">
              <a:solidFill>
                <a:srgbClr val="000000"/>
              </a:solidFill>
              <a:effectLst/>
              <a:uFillTx/>
              <a:latin typeface="Arial"/>
            </a:endParaRPr>
          </a:p>
        </p:txBody>
      </p:sp>
      <p:sp>
        <p:nvSpPr>
          <p:cNvPr id="124" name="TextBox 66"/>
          <p:cNvSpPr/>
          <p:nvPr/>
        </p:nvSpPr>
        <p:spPr>
          <a:xfrm>
            <a:off x="107640" y="6172560"/>
            <a:ext cx="10181880" cy="658440"/>
          </a:xfrm>
          <a:prstGeom prst="rect">
            <a:avLst/>
          </a:prstGeom>
          <a:noFill/>
          <a:ln w="0">
            <a:noFill/>
          </a:ln>
        </p:spPr>
        <p:style>
          <a:lnRef idx="0"/>
          <a:fillRef idx="0"/>
          <a:effectRef idx="0"/>
          <a:fontRef idx="minor"/>
        </p:style>
        <p:txBody>
          <a:bodyPr lIns="90000" rIns="90000" tIns="45000" bIns="45000" anchor="t">
            <a:spAutoFit/>
          </a:bodyPr>
          <a:p>
            <a:pPr algn="ctr" defTabSz="914400">
              <a:lnSpc>
                <a:spcPts val="4479"/>
              </a:lnSpc>
            </a:pPr>
            <a:r>
              <a:rPr b="1" i="1" lang="en-US" sz="1800" strike="noStrike" u="none">
                <a:solidFill>
                  <a:srgbClr val="282120"/>
                </a:solidFill>
                <a:effectLst/>
                <a:uFillTx/>
                <a:latin typeface="Cy Grotesk Key Semi-Bold"/>
                <a:ea typeface="Cy Grotesk Key Semi-Bold"/>
              </a:rPr>
              <a:t>Project Lead</a:t>
            </a:r>
            <a:endParaRPr b="0" lang="en-IN" sz="1800" strike="noStrike" u="none">
              <a:solidFill>
                <a:srgbClr val="000000"/>
              </a:solidFill>
              <a:effectLst/>
              <a:uFillTx/>
              <a:latin typeface="Arial"/>
            </a:endParaRPr>
          </a:p>
        </p:txBody>
      </p:sp>
      <p:sp>
        <p:nvSpPr>
          <p:cNvPr id="125" name="TextBox 68"/>
          <p:cNvSpPr/>
          <p:nvPr/>
        </p:nvSpPr>
        <p:spPr>
          <a:xfrm>
            <a:off x="5495760" y="6139440"/>
            <a:ext cx="6826680" cy="570600"/>
          </a:xfrm>
          <a:prstGeom prst="rect">
            <a:avLst/>
          </a:prstGeom>
          <a:noFill/>
          <a:ln w="0">
            <a:noFill/>
          </a:ln>
        </p:spPr>
        <p:style>
          <a:lnRef idx="0"/>
          <a:fillRef idx="0"/>
          <a:effectRef idx="0"/>
          <a:fontRef idx="minor"/>
        </p:style>
        <p:txBody>
          <a:bodyPr lIns="90000" rIns="90000" tIns="45000" bIns="45000" anchor="t">
            <a:spAutoFit/>
          </a:bodyPr>
          <a:p>
            <a:pPr algn="ctr" defTabSz="914400">
              <a:lnSpc>
                <a:spcPts val="4479"/>
              </a:lnSpc>
            </a:pPr>
            <a:r>
              <a:rPr b="1" i="1" lang="en-US" sz="1800" strike="noStrike" u="none">
                <a:solidFill>
                  <a:srgbClr val="282120"/>
                </a:solidFill>
                <a:effectLst/>
                <a:uFillTx/>
                <a:latin typeface="Cy Grotesk Key Semi-Bold"/>
                <a:ea typeface="Cy Grotesk Key Semi-Bold"/>
              </a:rPr>
              <a:t>      Team Member</a:t>
            </a:r>
            <a:endParaRPr b="0" lang="en-IN" sz="1800" strike="noStrike" u="none">
              <a:solidFill>
                <a:srgbClr val="000000"/>
              </a:solidFill>
              <a:effectLst/>
              <a:uFillTx/>
              <a:latin typeface="Arial"/>
            </a:endParaRPr>
          </a:p>
        </p:txBody>
      </p:sp>
      <p:sp>
        <p:nvSpPr>
          <p:cNvPr id="126" name="TextBox 70"/>
          <p:cNvSpPr/>
          <p:nvPr/>
        </p:nvSpPr>
        <p:spPr>
          <a:xfrm>
            <a:off x="8871480" y="6139440"/>
            <a:ext cx="15576120" cy="570600"/>
          </a:xfrm>
          <a:prstGeom prst="rect">
            <a:avLst/>
          </a:prstGeom>
          <a:noFill/>
          <a:ln w="0">
            <a:noFill/>
          </a:ln>
        </p:spPr>
        <p:style>
          <a:lnRef idx="0"/>
          <a:fillRef idx="0"/>
          <a:effectRef idx="0"/>
          <a:fontRef idx="minor"/>
        </p:style>
        <p:txBody>
          <a:bodyPr lIns="90000" rIns="90000" tIns="45000" bIns="45000" anchor="t">
            <a:spAutoFit/>
          </a:bodyPr>
          <a:p>
            <a:pPr algn="ctr" defTabSz="914400">
              <a:lnSpc>
                <a:spcPts val="4479"/>
              </a:lnSpc>
            </a:pPr>
            <a:r>
              <a:rPr b="1" i="1" lang="en-US" sz="1800" strike="noStrike" u="none">
                <a:solidFill>
                  <a:srgbClr val="282120"/>
                </a:solidFill>
                <a:effectLst/>
                <a:uFillTx/>
                <a:latin typeface="Cy Grotesk Key Semi-Bold"/>
                <a:ea typeface="Cy Grotesk Key Semi-Bold"/>
              </a:rPr>
              <a:t>Team Member</a:t>
            </a:r>
            <a:endParaRPr b="0" lang="en-IN" sz="1800" strike="noStrike" u="none">
              <a:solidFill>
                <a:srgbClr val="000000"/>
              </a:solidFill>
              <a:effectLst/>
              <a:uFillTx/>
              <a:latin typeface="Arial"/>
            </a:endParaRPr>
          </a:p>
        </p:txBody>
      </p:sp>
      <p:sp>
        <p:nvSpPr>
          <p:cNvPr id="127" name="TextBox 72"/>
          <p:cNvSpPr/>
          <p:nvPr/>
        </p:nvSpPr>
        <p:spPr>
          <a:xfrm>
            <a:off x="8464320" y="6109560"/>
            <a:ext cx="8527680" cy="570600"/>
          </a:xfrm>
          <a:prstGeom prst="rect">
            <a:avLst/>
          </a:prstGeom>
          <a:noFill/>
          <a:ln w="0">
            <a:noFill/>
          </a:ln>
        </p:spPr>
        <p:style>
          <a:lnRef idx="0"/>
          <a:fillRef idx="0"/>
          <a:effectRef idx="0"/>
          <a:fontRef idx="minor"/>
        </p:style>
        <p:txBody>
          <a:bodyPr lIns="90000" rIns="90000" tIns="45000" bIns="45000" anchor="t">
            <a:spAutoFit/>
          </a:bodyPr>
          <a:p>
            <a:pPr algn="ctr" defTabSz="914400">
              <a:lnSpc>
                <a:spcPts val="4479"/>
              </a:lnSpc>
            </a:pPr>
            <a:r>
              <a:rPr b="1" i="1" lang="en-US" sz="1800" strike="noStrike" u="none">
                <a:solidFill>
                  <a:srgbClr val="282120"/>
                </a:solidFill>
                <a:effectLst/>
                <a:uFillTx/>
                <a:latin typeface="Cy Grotesk Key Semi-Bold"/>
                <a:ea typeface="Cy Grotesk Key Semi-Bold"/>
              </a:rPr>
              <a:t>Team Member</a:t>
            </a:r>
            <a:endParaRPr b="0" lang="en-IN" sz="1800" strike="noStrike" u="none">
              <a:solidFill>
                <a:srgbClr val="000000"/>
              </a:solidFill>
              <a:effectLst/>
              <a:uFillTx/>
              <a:latin typeface="Arial"/>
            </a:endParaRPr>
          </a:p>
        </p:txBody>
      </p:sp>
      <p:sp>
        <p:nvSpPr>
          <p:cNvPr id="128" name="TextBox 74"/>
          <p:cNvSpPr/>
          <p:nvPr/>
        </p:nvSpPr>
        <p:spPr>
          <a:xfrm>
            <a:off x="-2589480" y="8289360"/>
            <a:ext cx="15576120" cy="570600"/>
          </a:xfrm>
          <a:prstGeom prst="rect">
            <a:avLst/>
          </a:prstGeom>
          <a:noFill/>
          <a:ln w="0">
            <a:noFill/>
          </a:ln>
        </p:spPr>
        <p:style>
          <a:lnRef idx="0"/>
          <a:fillRef idx="0"/>
          <a:effectRef idx="0"/>
          <a:fontRef idx="minor"/>
        </p:style>
        <p:txBody>
          <a:bodyPr lIns="90000" rIns="90000" tIns="45000" bIns="45000" anchor="t">
            <a:spAutoFit/>
          </a:bodyPr>
          <a:p>
            <a:pPr algn="ctr" defTabSz="914400">
              <a:lnSpc>
                <a:spcPts val="4479"/>
              </a:lnSpc>
            </a:pPr>
            <a:r>
              <a:rPr b="1" i="1" lang="en-US" sz="1800" strike="noStrike" u="sng">
                <a:solidFill>
                  <a:srgbClr val="002060"/>
                </a:solidFill>
                <a:effectLst/>
                <a:uFillTx/>
                <a:latin typeface="Cy Grotesk Key Semi-Bold"/>
                <a:ea typeface="Cy Grotesk Key Semi-Bold"/>
              </a:rPr>
              <a:t>Team Leader</a:t>
            </a:r>
            <a:endParaRPr b="0" lang="en-IN" sz="1800" strike="noStrike" u="none">
              <a:solidFill>
                <a:srgbClr val="000000"/>
              </a:solidFill>
              <a:effectLst/>
              <a:uFillTx/>
              <a:latin typeface="Arial"/>
            </a:endParaRPr>
          </a:p>
        </p:txBody>
      </p:sp>
      <p:sp>
        <p:nvSpPr>
          <p:cNvPr id="129" name="TextBox 75"/>
          <p:cNvSpPr/>
          <p:nvPr/>
        </p:nvSpPr>
        <p:spPr>
          <a:xfrm>
            <a:off x="16851240" y="9534600"/>
            <a:ext cx="3095640" cy="645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effectLst/>
                <a:uFillTx/>
                <a:latin typeface="Calibri"/>
              </a:rPr>
              <a:t>23-09-2025</a:t>
            </a:r>
            <a:endParaRPr b="0" lang="en-IN" sz="1800" strike="noStrike" u="none">
              <a:solidFill>
                <a:srgbClr val="000000"/>
              </a:solidFill>
              <a:effectLst/>
              <a:uFillTx/>
              <a:latin typeface="Arial"/>
            </a:endParaRPr>
          </a:p>
          <a:p>
            <a:pPr defTabSz="914400">
              <a:lnSpc>
                <a:spcPct val="100000"/>
              </a:lnSpc>
            </a:pPr>
            <a:endParaRPr b="0" lang="en-IN" sz="1800" strike="noStrike" u="none">
              <a:solidFill>
                <a:srgbClr val="000000"/>
              </a:solidFill>
              <a:effectLst/>
              <a:uFillTx/>
              <a:latin typeface="Arial"/>
            </a:endParaRPr>
          </a:p>
        </p:txBody>
      </p:sp>
      <p:sp>
        <p:nvSpPr>
          <p:cNvPr id="130" name="Freeform 18"/>
          <p:cNvSpPr/>
          <p:nvPr/>
        </p:nvSpPr>
        <p:spPr>
          <a:xfrm>
            <a:off x="6764400" y="0"/>
            <a:ext cx="3996360" cy="598680"/>
          </a:xfrm>
          <a:custGeom>
            <a:avLst/>
            <a:gdLst>
              <a:gd name="textAreaLeft" fmla="*/ 0 w 3996360"/>
              <a:gd name="textAreaRight" fmla="*/ 3997080 w 3996360"/>
              <a:gd name="textAreaTop" fmla="*/ 0 h 598680"/>
              <a:gd name="textAreaBottom" fmla="*/ 599400 h 598680"/>
            </a:gdLst>
            <a:ahLst/>
            <a:cxnLst/>
            <a:rect l="textAreaLeft" t="textAreaTop" r="textAreaRight" b="textAreaBottom"/>
            <a:pathLst>
              <a:path w="3996900" h="599535">
                <a:moveTo>
                  <a:pt x="0" y="0"/>
                </a:moveTo>
                <a:lnTo>
                  <a:pt x="3996900" y="0"/>
                </a:lnTo>
                <a:lnTo>
                  <a:pt x="3996900" y="599535"/>
                </a:lnTo>
                <a:lnTo>
                  <a:pt x="0" y="599535"/>
                </a:lnTo>
                <a:lnTo>
                  <a:pt x="0" y="0"/>
                </a:lnTo>
                <a:close/>
              </a:path>
            </a:pathLst>
          </a:custGeom>
          <a:blipFill rotWithShape="0">
            <a:blip r:embed="rId39"/>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Tree>
  </p:cSld>
  <p:transition spd="slow">
    <p:fade/>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cfef1"/>
        </a:solidFill>
      </p:bgPr>
    </p:bg>
    <p:spTree>
      <p:nvGrpSpPr>
        <p:cNvPr id="1" name=""/>
        <p:cNvGrpSpPr/>
        <p:nvPr/>
      </p:nvGrpSpPr>
      <p:grpSpPr>
        <a:xfrm>
          <a:off x="0" y="0"/>
          <a:ext cx="0" cy="0"/>
          <a:chOff x="0" y="0"/>
          <a:chExt cx="0" cy="0"/>
        </a:xfrm>
      </p:grpSpPr>
      <p:grpSp>
        <p:nvGrpSpPr>
          <p:cNvPr id="131" name="Group 2"/>
          <p:cNvGrpSpPr/>
          <p:nvPr/>
        </p:nvGrpSpPr>
        <p:grpSpPr>
          <a:xfrm>
            <a:off x="-1256400" y="-65160"/>
            <a:ext cx="20800080" cy="10416960"/>
            <a:chOff x="-1256400" y="-65160"/>
            <a:chExt cx="20800080" cy="10416960"/>
          </a:xfrm>
        </p:grpSpPr>
        <p:sp>
          <p:nvSpPr>
            <p:cNvPr id="132" name="Freeform 3"/>
            <p:cNvSpPr/>
            <p:nvPr/>
          </p:nvSpPr>
          <p:spPr>
            <a:xfrm>
              <a:off x="-1256400" y="-65160"/>
              <a:ext cx="10416960" cy="10416960"/>
            </a:xfrm>
            <a:custGeom>
              <a:avLst/>
              <a:gdLst>
                <a:gd name="textAreaLeft" fmla="*/ 0 w 10416960"/>
                <a:gd name="textAreaRight" fmla="*/ 10417680 w 10416960"/>
                <a:gd name="textAreaTop" fmla="*/ 0 h 10416960"/>
                <a:gd name="textAreaBottom" fmla="*/ 10417680 h 10416960"/>
              </a:gdLst>
              <a:ahLst/>
              <a:cxnLst/>
              <a:rect l="textAreaLeft" t="textAreaTop" r="textAreaRight" b="textAreaBottom"/>
              <a:pathLst>
                <a:path w="13890143" h="13890143">
                  <a:moveTo>
                    <a:pt x="0" y="0"/>
                  </a:moveTo>
                  <a:lnTo>
                    <a:pt x="13890143" y="0"/>
                  </a:lnTo>
                  <a:lnTo>
                    <a:pt x="13890143" y="13890143"/>
                  </a:lnTo>
                  <a:lnTo>
                    <a:pt x="0" y="13890143"/>
                  </a:lnTo>
                  <a:lnTo>
                    <a:pt x="0" y="0"/>
                  </a:lnTo>
                  <a:close/>
                </a:path>
              </a:pathLst>
            </a:custGeom>
            <a:blipFill rotWithShape="0">
              <a:blip r:embed="rId1">
                <a:extLst>
                  <a:ext uri="{96DAC541-7B7A-43D3-8B79-37D633B846F1}">
                    <asvg:svgBlip xmlns:asvg="http://schemas.microsoft.com/office/drawing/2016/SVG/main" r:embed="rId2"/>
                  </a:ext>
                </a:extLst>
                <a:alphaModFix amt="2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33" name="Freeform 4"/>
            <p:cNvSpPr/>
            <p:nvPr/>
          </p:nvSpPr>
          <p:spPr>
            <a:xfrm>
              <a:off x="9126720" y="-65160"/>
              <a:ext cx="10416960" cy="10416960"/>
            </a:xfrm>
            <a:custGeom>
              <a:avLst/>
              <a:gdLst>
                <a:gd name="textAreaLeft" fmla="*/ 0 w 10416960"/>
                <a:gd name="textAreaRight" fmla="*/ 10417680 w 10416960"/>
                <a:gd name="textAreaTop" fmla="*/ 0 h 10416960"/>
                <a:gd name="textAreaBottom" fmla="*/ 10417680 h 10416960"/>
              </a:gdLst>
              <a:ahLst/>
              <a:cxnLst/>
              <a:rect l="textAreaLeft" t="textAreaTop" r="textAreaRight" b="textAreaBottom"/>
              <a:pathLst>
                <a:path w="13890143" h="13890143">
                  <a:moveTo>
                    <a:pt x="0" y="0"/>
                  </a:moveTo>
                  <a:lnTo>
                    <a:pt x="13890143" y="0"/>
                  </a:lnTo>
                  <a:lnTo>
                    <a:pt x="13890143" y="13890143"/>
                  </a:lnTo>
                  <a:lnTo>
                    <a:pt x="0" y="13890143"/>
                  </a:lnTo>
                  <a:lnTo>
                    <a:pt x="0" y="0"/>
                  </a:lnTo>
                  <a:close/>
                </a:path>
              </a:pathLst>
            </a:custGeom>
            <a:blipFill rotWithShape="0">
              <a:blip r:embed="rId3">
                <a:extLst>
                  <a:ext uri="{96DAC541-7B7A-43D3-8B79-37D633B846F1}">
                    <asvg:svgBlip xmlns:asvg="http://schemas.microsoft.com/office/drawing/2016/SVG/main" r:embed="rId4"/>
                  </a:ext>
                </a:extLst>
                <a:alphaModFix amt="2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sp>
        <p:nvSpPr>
          <p:cNvPr id="134" name="TextBox 5"/>
          <p:cNvSpPr/>
          <p:nvPr/>
        </p:nvSpPr>
        <p:spPr>
          <a:xfrm>
            <a:off x="7225560" y="5081040"/>
            <a:ext cx="5247000" cy="514080"/>
          </a:xfrm>
          <a:prstGeom prst="rect">
            <a:avLst/>
          </a:prstGeom>
          <a:noFill/>
          <a:ln w="0">
            <a:noFill/>
          </a:ln>
        </p:spPr>
        <p:style>
          <a:lnRef idx="0"/>
          <a:fillRef idx="0"/>
          <a:effectRef idx="0"/>
          <a:fontRef idx="minor"/>
        </p:style>
        <p:txBody>
          <a:bodyPr lIns="0" rIns="0" tIns="0" bIns="0" anchor="t">
            <a:spAutoFit/>
          </a:bodyPr>
          <a:p>
            <a:pPr marL="345600" defTabSz="914400">
              <a:lnSpc>
                <a:spcPts val="4479"/>
              </a:lnSpc>
            </a:pPr>
            <a:r>
              <a:rPr b="0" lang="en-US" sz="3200" strike="noStrike" u="none">
                <a:solidFill>
                  <a:srgbClr val="000000"/>
                </a:solidFill>
                <a:effectLst/>
                <a:uFillTx/>
                <a:latin typeface="Cy Grotesk Key"/>
                <a:ea typeface="Cy Grotesk Key"/>
              </a:rPr>
              <a:t>  Dashboard Creation</a:t>
            </a:r>
            <a:endParaRPr b="0" lang="en-IN" sz="3200" strike="noStrike" u="none">
              <a:solidFill>
                <a:srgbClr val="000000"/>
              </a:solidFill>
              <a:effectLst/>
              <a:uFillTx/>
              <a:latin typeface="Arial"/>
            </a:endParaRPr>
          </a:p>
        </p:txBody>
      </p:sp>
      <p:grpSp>
        <p:nvGrpSpPr>
          <p:cNvPr id="135" name="Group 8"/>
          <p:cNvGrpSpPr/>
          <p:nvPr/>
        </p:nvGrpSpPr>
        <p:grpSpPr>
          <a:xfrm>
            <a:off x="-2088000" y="7495200"/>
            <a:ext cx="23031720" cy="4934520"/>
            <a:chOff x="-2088000" y="7495200"/>
            <a:chExt cx="23031720" cy="4934520"/>
          </a:xfrm>
        </p:grpSpPr>
        <p:sp>
          <p:nvSpPr>
            <p:cNvPr id="136" name="Freeform 9"/>
            <p:cNvSpPr/>
            <p:nvPr/>
          </p:nvSpPr>
          <p:spPr>
            <a:xfrm>
              <a:off x="-2088000" y="9114480"/>
              <a:ext cx="23031720" cy="3315240"/>
            </a:xfrm>
            <a:custGeom>
              <a:avLst/>
              <a:gdLst>
                <a:gd name="textAreaLeft" fmla="*/ 0 w 23031720"/>
                <a:gd name="textAreaRight" fmla="*/ 23032440 w 23031720"/>
                <a:gd name="textAreaTop" fmla="*/ 0 h 3315240"/>
                <a:gd name="textAreaBottom" fmla="*/ 3315960 h 3315240"/>
              </a:gdLst>
              <a:ahLst/>
              <a:cxnLst/>
              <a:rect l="textAreaLeft" t="textAreaTop" r="textAreaRight" b="textAreaBottom"/>
              <a:pathLst>
                <a:path w="812800" h="117011">
                  <a:moveTo>
                    <a:pt x="0" y="0"/>
                  </a:moveTo>
                  <a:lnTo>
                    <a:pt x="812800" y="0"/>
                  </a:lnTo>
                  <a:lnTo>
                    <a:pt x="812800" y="117011"/>
                  </a:lnTo>
                  <a:lnTo>
                    <a:pt x="0" y="117011"/>
                  </a:lnTo>
                  <a:close/>
                </a:path>
              </a:pathLst>
            </a:custGeom>
            <a:solidFill>
              <a:srgbClr val="ffbab3"/>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37" name="TextBox 10"/>
            <p:cNvSpPr/>
            <p:nvPr/>
          </p:nvSpPr>
          <p:spPr>
            <a:xfrm>
              <a:off x="-2088000" y="7495200"/>
              <a:ext cx="23031720" cy="4934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3498"/>
                </a:lnSpc>
              </a:pPr>
              <a:endParaRPr b="0" lang="en-US" sz="1800" strike="noStrike" u="none">
                <a:solidFill>
                  <a:schemeClr val="dk1"/>
                </a:solidFill>
                <a:effectLst/>
                <a:uFillTx/>
                <a:latin typeface="Calibri"/>
              </a:endParaRPr>
            </a:p>
          </p:txBody>
        </p:sp>
      </p:grpSp>
      <p:sp>
        <p:nvSpPr>
          <p:cNvPr id="138" name="Freeform 11"/>
          <p:cNvSpPr/>
          <p:nvPr/>
        </p:nvSpPr>
        <p:spPr>
          <a:xfrm>
            <a:off x="12246120" y="2822400"/>
            <a:ext cx="10346400" cy="7825320"/>
          </a:xfrm>
          <a:custGeom>
            <a:avLst/>
            <a:gdLst>
              <a:gd name="textAreaLeft" fmla="*/ 0 w 10346400"/>
              <a:gd name="textAreaRight" fmla="*/ 10347120 w 10346400"/>
              <a:gd name="textAreaTop" fmla="*/ 0 h 7825320"/>
              <a:gd name="textAreaBottom" fmla="*/ 7826040 h 7825320"/>
            </a:gdLst>
            <a:ahLst/>
            <a:cxnLst/>
            <a:rect l="textAreaLeft" t="textAreaTop" r="textAreaRight" b="textAreaBottom"/>
            <a:pathLst>
              <a:path w="10347117" h="7826183">
                <a:moveTo>
                  <a:pt x="0" y="0"/>
                </a:moveTo>
                <a:lnTo>
                  <a:pt x="10347117" y="0"/>
                </a:lnTo>
                <a:lnTo>
                  <a:pt x="10347117" y="7826183"/>
                </a:lnTo>
                <a:lnTo>
                  <a:pt x="0" y="7826183"/>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39" name="TextBox 13"/>
          <p:cNvSpPr/>
          <p:nvPr/>
        </p:nvSpPr>
        <p:spPr>
          <a:xfrm>
            <a:off x="453240" y="3090960"/>
            <a:ext cx="6390360" cy="973800"/>
          </a:xfrm>
          <a:prstGeom prst="rect">
            <a:avLst/>
          </a:prstGeom>
          <a:noFill/>
          <a:ln w="0">
            <a:noFill/>
          </a:ln>
        </p:spPr>
        <p:style>
          <a:lnRef idx="0"/>
          <a:fillRef idx="0"/>
          <a:effectRef idx="0"/>
          <a:fontRef idx="minor"/>
        </p:style>
        <p:txBody>
          <a:bodyPr lIns="0" rIns="0" tIns="0" bIns="0" anchor="t">
            <a:spAutoFit/>
          </a:bodyPr>
          <a:p>
            <a:pPr defTabSz="914400">
              <a:lnSpc>
                <a:spcPts val="7554"/>
              </a:lnSpc>
            </a:pPr>
            <a:r>
              <a:rPr b="1" lang="en-US" sz="7480" strike="noStrike" u="none">
                <a:solidFill>
                  <a:srgbClr val="231f20"/>
                </a:solidFill>
                <a:effectLst/>
                <a:uFillTx/>
                <a:latin typeface="Cy Grotesk Key Bold"/>
                <a:ea typeface="Cy Grotesk Key Bold"/>
              </a:rPr>
              <a:t>Work Flow</a:t>
            </a:r>
            <a:endParaRPr b="0" lang="en-IN" sz="7480" strike="noStrike" u="none">
              <a:solidFill>
                <a:srgbClr val="000000"/>
              </a:solidFill>
              <a:effectLst/>
              <a:uFillTx/>
              <a:latin typeface="Arial"/>
            </a:endParaRPr>
          </a:p>
        </p:txBody>
      </p:sp>
      <p:sp>
        <p:nvSpPr>
          <p:cNvPr id="140" name="Freeform 14"/>
          <p:cNvSpPr/>
          <p:nvPr/>
        </p:nvSpPr>
        <p:spPr>
          <a:xfrm rot="20131200">
            <a:off x="6252480" y="-2473200"/>
            <a:ext cx="5781960" cy="5477040"/>
          </a:xfrm>
          <a:custGeom>
            <a:avLst/>
            <a:gdLst>
              <a:gd name="textAreaLeft" fmla="*/ 0 w 5781960"/>
              <a:gd name="textAreaRight" fmla="*/ 5782680 w 5781960"/>
              <a:gd name="textAreaTop" fmla="*/ 0 h 5477040"/>
              <a:gd name="textAreaBottom" fmla="*/ 5477760 h 5477040"/>
            </a:gdLst>
            <a:ahLst/>
            <a:cxnLst/>
            <a:rect l="textAreaLeft" t="textAreaTop" r="textAreaRight" b="textAreaBottom"/>
            <a:pathLst>
              <a:path w="5782832" h="5477919">
                <a:moveTo>
                  <a:pt x="0" y="0"/>
                </a:moveTo>
                <a:lnTo>
                  <a:pt x="5782832" y="0"/>
                </a:lnTo>
                <a:lnTo>
                  <a:pt x="5782832" y="5477918"/>
                </a:lnTo>
                <a:lnTo>
                  <a:pt x="0" y="5477918"/>
                </a:lnTo>
                <a:lnTo>
                  <a:pt x="0"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41" name="Freeform 15"/>
          <p:cNvSpPr/>
          <p:nvPr/>
        </p:nvSpPr>
        <p:spPr>
          <a:xfrm flipH="1" flipV="1" rot="19117800">
            <a:off x="14620320" y="-345600"/>
            <a:ext cx="4422960" cy="4687200"/>
          </a:xfrm>
          <a:custGeom>
            <a:avLst/>
            <a:gdLst>
              <a:gd name="textAreaLeft" fmla="*/ -360 w 4422960"/>
              <a:gd name="textAreaRight" fmla="*/ 4423320 w 4422960"/>
              <a:gd name="textAreaTop" fmla="*/ -360 h 4687200"/>
              <a:gd name="textAreaBottom" fmla="*/ 4687560 h 4687200"/>
            </a:gdLst>
            <a:ahLst/>
            <a:cxnLst/>
            <a:rect l="textAreaLeft" t="textAreaTop" r="textAreaRight" b="textAreaBottom"/>
            <a:pathLst>
              <a:path w="4423817" h="4688053">
                <a:moveTo>
                  <a:pt x="4423817" y="4688053"/>
                </a:moveTo>
                <a:lnTo>
                  <a:pt x="0" y="4688053"/>
                </a:lnTo>
                <a:lnTo>
                  <a:pt x="0" y="0"/>
                </a:lnTo>
                <a:lnTo>
                  <a:pt x="4423817" y="0"/>
                </a:lnTo>
                <a:lnTo>
                  <a:pt x="4423817" y="4688053"/>
                </a:lnTo>
                <a:close/>
              </a:path>
            </a:pathLst>
          </a:custGeom>
          <a:blipFill rotWithShape="0">
            <a:blip r:embed="rId9">
              <a:extLst>
                <a:ext uri="{96DAC541-7B7A-43D3-8B79-37D633B846F1}">
                  <asvg:svgBlip xmlns:asvg="http://schemas.microsoft.com/office/drawing/2016/SVG/main" r:embed="rId1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42" name="Freeform 16"/>
          <p:cNvSpPr/>
          <p:nvPr/>
        </p:nvSpPr>
        <p:spPr>
          <a:xfrm rot="373200">
            <a:off x="10188360" y="3622320"/>
            <a:ext cx="2962080" cy="666000"/>
          </a:xfrm>
          <a:custGeom>
            <a:avLst/>
            <a:gdLst>
              <a:gd name="textAreaLeft" fmla="*/ 0 w 2962080"/>
              <a:gd name="textAreaRight" fmla="*/ 2962800 w 2962080"/>
              <a:gd name="textAreaTop" fmla="*/ 0 h 666000"/>
              <a:gd name="textAreaBottom" fmla="*/ 666720 h 666000"/>
            </a:gdLst>
            <a:ahLst/>
            <a:cxnLst/>
            <a:rect l="textAreaLeft" t="textAreaTop" r="textAreaRight" b="textAreaBottom"/>
            <a:pathLst>
              <a:path w="2962746" h="666618">
                <a:moveTo>
                  <a:pt x="0" y="0"/>
                </a:moveTo>
                <a:lnTo>
                  <a:pt x="2962746" y="0"/>
                </a:lnTo>
                <a:lnTo>
                  <a:pt x="2962746" y="666618"/>
                </a:lnTo>
                <a:lnTo>
                  <a:pt x="0" y="666618"/>
                </a:lnTo>
                <a:lnTo>
                  <a:pt x="0" y="0"/>
                </a:lnTo>
                <a:close/>
              </a:path>
            </a:pathLst>
          </a:custGeom>
          <a:blipFill rotWithShape="0">
            <a:blip r:embed="rId11">
              <a:extLst>
                <a:ext uri="{96DAC541-7B7A-43D3-8B79-37D633B846F1}">
                  <asvg:svgBlip xmlns:asvg="http://schemas.microsoft.com/office/drawing/2016/SVG/main" r:embed="rId1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43" name="Freeform 17"/>
          <p:cNvSpPr/>
          <p:nvPr/>
        </p:nvSpPr>
        <p:spPr>
          <a:xfrm rot="21132600">
            <a:off x="-1405080" y="1071720"/>
            <a:ext cx="4221360" cy="949320"/>
          </a:xfrm>
          <a:custGeom>
            <a:avLst/>
            <a:gdLst>
              <a:gd name="textAreaLeft" fmla="*/ 0 w 4221360"/>
              <a:gd name="textAreaRight" fmla="*/ 4222080 w 4221360"/>
              <a:gd name="textAreaTop" fmla="*/ 0 h 949320"/>
              <a:gd name="textAreaBottom" fmla="*/ 950040 h 949320"/>
            </a:gdLst>
            <a:ahLst/>
            <a:cxnLst/>
            <a:rect l="textAreaLeft" t="textAreaTop" r="textAreaRight" b="textAreaBottom"/>
            <a:pathLst>
              <a:path w="4222044" h="949960">
                <a:moveTo>
                  <a:pt x="0" y="0"/>
                </a:moveTo>
                <a:lnTo>
                  <a:pt x="4222044" y="0"/>
                </a:lnTo>
                <a:lnTo>
                  <a:pt x="4222044" y="949960"/>
                </a:lnTo>
                <a:lnTo>
                  <a:pt x="0" y="949960"/>
                </a:lnTo>
                <a:lnTo>
                  <a:pt x="0" y="0"/>
                </a:lnTo>
                <a:close/>
              </a:path>
            </a:pathLst>
          </a:custGeom>
          <a:blipFill rotWithShape="0">
            <a:blip r:embed="rId13">
              <a:extLst>
                <a:ext uri="{96DAC541-7B7A-43D3-8B79-37D633B846F1}">
                  <asvg:svgBlip xmlns:asvg="http://schemas.microsoft.com/office/drawing/2016/SVG/main" r:embed="rId1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44" name="Freeform 18"/>
          <p:cNvSpPr/>
          <p:nvPr/>
        </p:nvSpPr>
        <p:spPr>
          <a:xfrm>
            <a:off x="3610800" y="1144800"/>
            <a:ext cx="623880" cy="623880"/>
          </a:xfrm>
          <a:custGeom>
            <a:avLst/>
            <a:gdLst>
              <a:gd name="textAreaLeft" fmla="*/ 0 w 623880"/>
              <a:gd name="textAreaRight" fmla="*/ 624600 w 623880"/>
              <a:gd name="textAreaTop" fmla="*/ 0 h 623880"/>
              <a:gd name="textAreaBottom" fmla="*/ 624600 h 623880"/>
            </a:gdLst>
            <a:ahLst/>
            <a:cxnLst/>
            <a:rect l="textAreaLeft" t="textAreaTop" r="textAreaRight" b="textAreaBottom"/>
            <a:pathLst>
              <a:path w="624626" h="624626">
                <a:moveTo>
                  <a:pt x="0" y="0"/>
                </a:moveTo>
                <a:lnTo>
                  <a:pt x="624625" y="0"/>
                </a:lnTo>
                <a:lnTo>
                  <a:pt x="624625" y="624626"/>
                </a:lnTo>
                <a:lnTo>
                  <a:pt x="0" y="624626"/>
                </a:lnTo>
                <a:lnTo>
                  <a:pt x="0" y="0"/>
                </a:lnTo>
                <a:close/>
              </a:path>
            </a:pathLst>
          </a:custGeom>
          <a:blipFill rotWithShape="0">
            <a:blip r:embed="rId15">
              <a:extLst>
                <a:ext uri="{96DAC541-7B7A-43D3-8B79-37D633B846F1}">
                  <asvg:svgBlip xmlns:asvg="http://schemas.microsoft.com/office/drawing/2016/SVG/main" r:embed="rId1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45" name="Freeform 19"/>
          <p:cNvSpPr/>
          <p:nvPr/>
        </p:nvSpPr>
        <p:spPr>
          <a:xfrm rot="21387600">
            <a:off x="7648920" y="7473960"/>
            <a:ext cx="623880" cy="623880"/>
          </a:xfrm>
          <a:custGeom>
            <a:avLst/>
            <a:gdLst>
              <a:gd name="textAreaLeft" fmla="*/ 0 w 623880"/>
              <a:gd name="textAreaRight" fmla="*/ 624600 w 623880"/>
              <a:gd name="textAreaTop" fmla="*/ 0 h 623880"/>
              <a:gd name="textAreaBottom" fmla="*/ 624600 h 623880"/>
            </a:gdLst>
            <a:ahLst/>
            <a:cxnLst/>
            <a:rect l="textAreaLeft" t="textAreaTop" r="textAreaRight" b="textAreaBottom"/>
            <a:pathLst>
              <a:path w="624626" h="624626">
                <a:moveTo>
                  <a:pt x="0" y="0"/>
                </a:moveTo>
                <a:lnTo>
                  <a:pt x="624625" y="0"/>
                </a:lnTo>
                <a:lnTo>
                  <a:pt x="624625" y="624626"/>
                </a:lnTo>
                <a:lnTo>
                  <a:pt x="0" y="624626"/>
                </a:lnTo>
                <a:lnTo>
                  <a:pt x="0" y="0"/>
                </a:lnTo>
                <a:close/>
              </a:path>
            </a:pathLst>
          </a:custGeom>
          <a:blipFill rotWithShape="0">
            <a:blip r:embed="rId17">
              <a:extLst>
                <a:ext uri="{96DAC541-7B7A-43D3-8B79-37D633B846F1}">
                  <asvg:svgBlip xmlns:asvg="http://schemas.microsoft.com/office/drawing/2016/SVG/main" r:embed="rId1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46" name="Freeform 20"/>
          <p:cNvSpPr/>
          <p:nvPr/>
        </p:nvSpPr>
        <p:spPr>
          <a:xfrm rot="13872600">
            <a:off x="486000" y="7562520"/>
            <a:ext cx="4042080" cy="4114080"/>
          </a:xfrm>
          <a:custGeom>
            <a:avLst/>
            <a:gdLst>
              <a:gd name="textAreaLeft" fmla="*/ 0 w 4042080"/>
              <a:gd name="textAreaRight" fmla="*/ 4042800 w 4042080"/>
              <a:gd name="textAreaTop" fmla="*/ 0 h 4114080"/>
              <a:gd name="textAreaBottom" fmla="*/ 4114800 h 4114080"/>
            </a:gdLst>
            <a:ahLst/>
            <a:cxnLst/>
            <a:rect l="textAreaLeft" t="textAreaTop" r="textAreaRight" b="textAreaBottom"/>
            <a:pathLst>
              <a:path w="4042791" h="4114800">
                <a:moveTo>
                  <a:pt x="0" y="0"/>
                </a:moveTo>
                <a:lnTo>
                  <a:pt x="4042791" y="0"/>
                </a:lnTo>
                <a:lnTo>
                  <a:pt x="4042791" y="4114800"/>
                </a:lnTo>
                <a:lnTo>
                  <a:pt x="0" y="4114800"/>
                </a:lnTo>
                <a:lnTo>
                  <a:pt x="0" y="0"/>
                </a:lnTo>
                <a:close/>
              </a:path>
            </a:pathLst>
          </a:custGeom>
          <a:blipFill rotWithShape="0">
            <a:blip r:embed="rId19">
              <a:extLst>
                <a:ext uri="{96DAC541-7B7A-43D3-8B79-37D633B846F1}">
                  <asvg:svgBlip xmlns:asvg="http://schemas.microsoft.com/office/drawing/2016/SVG/main" r:embed="rId2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47" name="TextBox 21"/>
          <p:cNvSpPr/>
          <p:nvPr/>
        </p:nvSpPr>
        <p:spPr>
          <a:xfrm>
            <a:off x="792000" y="5143680"/>
            <a:ext cx="3835800" cy="514080"/>
          </a:xfrm>
          <a:prstGeom prst="rect">
            <a:avLst/>
          </a:prstGeom>
          <a:noFill/>
          <a:ln w="0">
            <a:noFill/>
          </a:ln>
        </p:spPr>
        <p:style>
          <a:lnRef idx="0"/>
          <a:fillRef idx="0"/>
          <a:effectRef idx="0"/>
          <a:fontRef idx="minor"/>
        </p:style>
        <p:txBody>
          <a:bodyPr lIns="0" rIns="0" tIns="0" bIns="0" anchor="t">
            <a:spAutoFit/>
          </a:bodyPr>
          <a:p>
            <a:pPr marL="345600" defTabSz="914400">
              <a:lnSpc>
                <a:spcPts val="4479"/>
              </a:lnSpc>
            </a:pPr>
            <a:r>
              <a:rPr b="0" lang="en-US" sz="3200" strike="noStrike" u="none">
                <a:solidFill>
                  <a:srgbClr val="000000"/>
                </a:solidFill>
                <a:effectLst/>
                <a:uFillTx/>
                <a:latin typeface="Cy Grotesk Key"/>
                <a:ea typeface="Cy Grotesk Key"/>
              </a:rPr>
              <a:t>  Data Cleaning</a:t>
            </a:r>
            <a:endParaRPr b="0" lang="en-IN" sz="3200" strike="noStrike" u="none">
              <a:solidFill>
                <a:srgbClr val="000000"/>
              </a:solidFill>
              <a:effectLst/>
              <a:uFillTx/>
              <a:latin typeface="Arial"/>
            </a:endParaRPr>
          </a:p>
        </p:txBody>
      </p:sp>
      <p:sp>
        <p:nvSpPr>
          <p:cNvPr id="148" name="TextBox 22"/>
          <p:cNvSpPr/>
          <p:nvPr/>
        </p:nvSpPr>
        <p:spPr>
          <a:xfrm>
            <a:off x="803520" y="5921640"/>
            <a:ext cx="7157520" cy="1091160"/>
          </a:xfrm>
          <a:prstGeom prst="rect">
            <a:avLst/>
          </a:prstGeom>
          <a:noFill/>
          <a:ln w="0">
            <a:noFill/>
          </a:ln>
        </p:spPr>
        <p:style>
          <a:lnRef idx="0"/>
          <a:fillRef idx="0"/>
          <a:effectRef idx="0"/>
          <a:fontRef idx="minor"/>
        </p:style>
        <p:txBody>
          <a:bodyPr lIns="0" rIns="0" tIns="0" bIns="0" anchor="t">
            <a:spAutoFit/>
          </a:bodyPr>
          <a:p>
            <a:pPr defTabSz="914400">
              <a:lnSpc>
                <a:spcPts val="4479"/>
              </a:lnSpc>
            </a:pPr>
            <a:endParaRPr b="0" lang="en-IN" sz="3200" strike="noStrike" u="none">
              <a:solidFill>
                <a:srgbClr val="000000"/>
              </a:solidFill>
              <a:effectLst/>
              <a:uFillTx/>
              <a:latin typeface="Arial"/>
            </a:endParaRPr>
          </a:p>
          <a:p>
            <a:pPr defTabSz="914400">
              <a:lnSpc>
                <a:spcPts val="4479"/>
              </a:lnSpc>
            </a:pPr>
            <a:endParaRPr b="0" lang="en-IN" sz="3200" strike="noStrike" u="none">
              <a:solidFill>
                <a:srgbClr val="000000"/>
              </a:solidFill>
              <a:effectLst/>
              <a:uFillTx/>
              <a:latin typeface="Arial"/>
            </a:endParaRPr>
          </a:p>
        </p:txBody>
      </p:sp>
      <p:sp>
        <p:nvSpPr>
          <p:cNvPr id="149" name="TextBox 22"/>
          <p:cNvSpPr/>
          <p:nvPr/>
        </p:nvSpPr>
        <p:spPr>
          <a:xfrm>
            <a:off x="2303640" y="4511520"/>
            <a:ext cx="1590840" cy="522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800" strike="noStrike" u="none">
                <a:solidFill>
                  <a:schemeClr val="dk1"/>
                </a:solidFill>
                <a:effectLst/>
                <a:uFillTx/>
                <a:latin typeface="Calibri"/>
              </a:rPr>
              <a:t>Week 1</a:t>
            </a:r>
            <a:endParaRPr b="0" lang="en-IN" sz="2800" strike="noStrike" u="none">
              <a:solidFill>
                <a:srgbClr val="000000"/>
              </a:solidFill>
              <a:effectLst/>
              <a:uFillTx/>
              <a:latin typeface="Arial"/>
            </a:endParaRPr>
          </a:p>
        </p:txBody>
      </p:sp>
      <p:sp>
        <p:nvSpPr>
          <p:cNvPr id="150" name="TextBox 24"/>
          <p:cNvSpPr/>
          <p:nvPr/>
        </p:nvSpPr>
        <p:spPr>
          <a:xfrm>
            <a:off x="9391680" y="4487040"/>
            <a:ext cx="1712880" cy="522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800" strike="noStrike" u="none">
                <a:solidFill>
                  <a:schemeClr val="dk1"/>
                </a:solidFill>
                <a:effectLst/>
                <a:uFillTx/>
                <a:latin typeface="Calibri"/>
              </a:rPr>
              <a:t>Week 2</a:t>
            </a:r>
            <a:endParaRPr b="0" lang="en-IN" sz="2800" strike="noStrike" u="none">
              <a:solidFill>
                <a:srgbClr val="000000"/>
              </a:solidFill>
              <a:effectLst/>
              <a:uFillTx/>
              <a:latin typeface="Arial"/>
            </a:endParaRPr>
          </a:p>
        </p:txBody>
      </p:sp>
      <p:cxnSp>
        <p:nvCxnSpPr>
          <p:cNvPr id="151" name="Straight Connector 26"/>
          <p:cNvCxnSpPr/>
          <p:nvPr/>
        </p:nvCxnSpPr>
        <p:spPr>
          <a:xfrm>
            <a:off x="2861280" y="6210000"/>
            <a:ext cx="7387560" cy="720"/>
          </a:xfrm>
          <a:prstGeom prst="straightConnector1">
            <a:avLst/>
          </a:prstGeom>
          <a:ln w="0">
            <a:solidFill>
              <a:srgbClr val="4a7ebb"/>
            </a:solidFill>
          </a:ln>
        </p:spPr>
      </p:cxnSp>
      <p:sp>
        <p:nvSpPr>
          <p:cNvPr id="152" name="Oval 28"/>
          <p:cNvSpPr/>
          <p:nvPr/>
        </p:nvSpPr>
        <p:spPr>
          <a:xfrm>
            <a:off x="2861640" y="5921640"/>
            <a:ext cx="45000" cy="440280"/>
          </a:xfrm>
          <a:prstGeom prst="ellipse">
            <a:avLst/>
          </a:prstGeom>
          <a:solidFill>
            <a:srgbClr val="4f81bd"/>
          </a:solidFill>
          <a:ln>
            <a:solidFill>
              <a:srgbClr val="223852"/>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153" name="Oval 29"/>
          <p:cNvSpPr/>
          <p:nvPr/>
        </p:nvSpPr>
        <p:spPr>
          <a:xfrm>
            <a:off x="10221120" y="5973480"/>
            <a:ext cx="45000" cy="440280"/>
          </a:xfrm>
          <a:prstGeom prst="ellipse">
            <a:avLst/>
          </a:prstGeom>
          <a:solidFill>
            <a:srgbClr val="4f81bd"/>
          </a:solidFill>
          <a:ln>
            <a:solidFill>
              <a:srgbClr val="223852"/>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154" name="TextBox 30"/>
          <p:cNvSpPr/>
          <p:nvPr/>
        </p:nvSpPr>
        <p:spPr>
          <a:xfrm>
            <a:off x="1941480" y="6691680"/>
            <a:ext cx="1931040" cy="922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800" strike="noStrike" u="none">
                <a:solidFill>
                  <a:schemeClr val="dk1"/>
                </a:solidFill>
                <a:effectLst/>
                <a:uFillTx/>
                <a:latin typeface="Calibri"/>
              </a:rPr>
              <a:t>Objectives and   </a:t>
            </a:r>
            <a:endParaRPr b="0" lang="en-IN" sz="1800" strike="noStrike" u="none">
              <a:solidFill>
                <a:srgbClr val="000000"/>
              </a:solidFill>
              <a:effectLst/>
              <a:uFillTx/>
              <a:latin typeface="Arial"/>
            </a:endParaRPr>
          </a:p>
          <a:p>
            <a:pPr algn="ctr" defTabSz="914400">
              <a:lnSpc>
                <a:spcPct val="100000"/>
              </a:lnSpc>
            </a:pPr>
            <a:r>
              <a:rPr b="0" lang="en-US" sz="1800" strike="noStrike" u="none">
                <a:solidFill>
                  <a:schemeClr val="dk1"/>
                </a:solidFill>
                <a:effectLst/>
                <a:uFillTx/>
                <a:latin typeface="Calibri"/>
              </a:rPr>
              <a:t>       Context of data</a:t>
            </a:r>
            <a:endParaRPr b="0" lang="en-IN" sz="1800" strike="noStrike" u="none">
              <a:solidFill>
                <a:srgbClr val="000000"/>
              </a:solidFill>
              <a:effectLst/>
              <a:uFillTx/>
              <a:latin typeface="Arial"/>
            </a:endParaRPr>
          </a:p>
        </p:txBody>
      </p:sp>
      <p:sp>
        <p:nvSpPr>
          <p:cNvPr id="155" name="TextBox 32"/>
          <p:cNvSpPr/>
          <p:nvPr/>
        </p:nvSpPr>
        <p:spPr>
          <a:xfrm>
            <a:off x="9114840" y="6705720"/>
            <a:ext cx="2199600" cy="9226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800" strike="noStrike" u="none">
                <a:solidFill>
                  <a:schemeClr val="dk1"/>
                </a:solidFill>
                <a:effectLst/>
                <a:uFillTx/>
                <a:latin typeface="Calibri"/>
              </a:rPr>
              <a:t>Causes and Insights on the data visualization</a:t>
            </a:r>
            <a:endParaRPr b="0" lang="en-IN" sz="1800" strike="noStrike" u="none">
              <a:solidFill>
                <a:srgbClr val="000000"/>
              </a:solidFill>
              <a:effectLst/>
              <a:uFillTx/>
              <a:latin typeface="Arial"/>
            </a:endParaRPr>
          </a:p>
        </p:txBody>
      </p:sp>
      <p:sp>
        <p:nvSpPr>
          <p:cNvPr id="156" name="Freeform 18"/>
          <p:cNvSpPr/>
          <p:nvPr/>
        </p:nvSpPr>
        <p:spPr>
          <a:xfrm>
            <a:off x="6912000" y="190080"/>
            <a:ext cx="3996360" cy="598680"/>
          </a:xfrm>
          <a:custGeom>
            <a:avLst/>
            <a:gdLst>
              <a:gd name="textAreaLeft" fmla="*/ 0 w 3996360"/>
              <a:gd name="textAreaRight" fmla="*/ 3997080 w 3996360"/>
              <a:gd name="textAreaTop" fmla="*/ 0 h 598680"/>
              <a:gd name="textAreaBottom" fmla="*/ 599400 h 598680"/>
            </a:gdLst>
            <a:ahLst/>
            <a:cxnLst/>
            <a:rect l="textAreaLeft" t="textAreaTop" r="textAreaRight" b="textAreaBottom"/>
            <a:pathLst>
              <a:path w="3996900" h="599535">
                <a:moveTo>
                  <a:pt x="0" y="0"/>
                </a:moveTo>
                <a:lnTo>
                  <a:pt x="3996900" y="0"/>
                </a:lnTo>
                <a:lnTo>
                  <a:pt x="3996900" y="599535"/>
                </a:lnTo>
                <a:lnTo>
                  <a:pt x="0" y="599535"/>
                </a:lnTo>
                <a:lnTo>
                  <a:pt x="0" y="0"/>
                </a:lnTo>
                <a:close/>
              </a:path>
            </a:pathLst>
          </a:custGeom>
          <a:blipFill rotWithShape="0">
            <a:blip r:embed="rId21"/>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Tree>
  </p:cSld>
  <p:transition spd="slow">
    <p:fade/>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cfef1"/>
        </a:solidFill>
      </p:bgPr>
    </p:bg>
    <p:spTree>
      <p:nvGrpSpPr>
        <p:cNvPr id="1" name=""/>
        <p:cNvGrpSpPr/>
        <p:nvPr/>
      </p:nvGrpSpPr>
      <p:grpSpPr>
        <a:xfrm>
          <a:off x="0" y="0"/>
          <a:ext cx="0" cy="0"/>
          <a:chOff x="0" y="0"/>
          <a:chExt cx="0" cy="0"/>
        </a:xfrm>
      </p:grpSpPr>
      <p:grpSp>
        <p:nvGrpSpPr>
          <p:cNvPr id="157" name="Group 2"/>
          <p:cNvGrpSpPr/>
          <p:nvPr/>
        </p:nvGrpSpPr>
        <p:grpSpPr>
          <a:xfrm>
            <a:off x="-1256400" y="-65160"/>
            <a:ext cx="20800080" cy="10416960"/>
            <a:chOff x="-1256400" y="-65160"/>
            <a:chExt cx="20800080" cy="10416960"/>
          </a:xfrm>
        </p:grpSpPr>
        <p:sp>
          <p:nvSpPr>
            <p:cNvPr id="158" name="Freeform 3"/>
            <p:cNvSpPr/>
            <p:nvPr/>
          </p:nvSpPr>
          <p:spPr>
            <a:xfrm>
              <a:off x="-1256400" y="-65160"/>
              <a:ext cx="10416960" cy="10416960"/>
            </a:xfrm>
            <a:custGeom>
              <a:avLst/>
              <a:gdLst>
                <a:gd name="textAreaLeft" fmla="*/ 0 w 10416960"/>
                <a:gd name="textAreaRight" fmla="*/ 10417680 w 10416960"/>
                <a:gd name="textAreaTop" fmla="*/ 0 h 10416960"/>
                <a:gd name="textAreaBottom" fmla="*/ 10417680 h 10416960"/>
              </a:gdLst>
              <a:ahLst/>
              <a:cxnLst/>
              <a:rect l="textAreaLeft" t="textAreaTop" r="textAreaRight" b="textAreaBottom"/>
              <a:pathLst>
                <a:path w="13890143" h="13890143">
                  <a:moveTo>
                    <a:pt x="0" y="0"/>
                  </a:moveTo>
                  <a:lnTo>
                    <a:pt x="13890143" y="0"/>
                  </a:lnTo>
                  <a:lnTo>
                    <a:pt x="13890143" y="13890143"/>
                  </a:lnTo>
                  <a:lnTo>
                    <a:pt x="0" y="13890143"/>
                  </a:lnTo>
                  <a:lnTo>
                    <a:pt x="0" y="0"/>
                  </a:lnTo>
                  <a:close/>
                </a:path>
              </a:pathLst>
            </a:custGeom>
            <a:blipFill rotWithShape="0">
              <a:blip r:embed="rId1">
                <a:extLst>
                  <a:ext uri="{96DAC541-7B7A-43D3-8B79-37D633B846F1}">
                    <asvg:svgBlip xmlns:asvg="http://schemas.microsoft.com/office/drawing/2016/SVG/main" r:embed="rId2"/>
                  </a:ext>
                </a:extLst>
                <a:alphaModFix amt="2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59" name="Freeform 4"/>
            <p:cNvSpPr/>
            <p:nvPr/>
          </p:nvSpPr>
          <p:spPr>
            <a:xfrm>
              <a:off x="9126720" y="-65160"/>
              <a:ext cx="10416960" cy="10416960"/>
            </a:xfrm>
            <a:custGeom>
              <a:avLst/>
              <a:gdLst>
                <a:gd name="textAreaLeft" fmla="*/ 0 w 10416960"/>
                <a:gd name="textAreaRight" fmla="*/ 10417680 w 10416960"/>
                <a:gd name="textAreaTop" fmla="*/ 0 h 10416960"/>
                <a:gd name="textAreaBottom" fmla="*/ 10417680 h 10416960"/>
              </a:gdLst>
              <a:ahLst/>
              <a:cxnLst/>
              <a:rect l="textAreaLeft" t="textAreaTop" r="textAreaRight" b="textAreaBottom"/>
              <a:pathLst>
                <a:path w="13890143" h="13890143">
                  <a:moveTo>
                    <a:pt x="0" y="0"/>
                  </a:moveTo>
                  <a:lnTo>
                    <a:pt x="13890143" y="0"/>
                  </a:lnTo>
                  <a:lnTo>
                    <a:pt x="13890143" y="13890143"/>
                  </a:lnTo>
                  <a:lnTo>
                    <a:pt x="0" y="13890143"/>
                  </a:lnTo>
                  <a:lnTo>
                    <a:pt x="0" y="0"/>
                  </a:lnTo>
                  <a:close/>
                </a:path>
              </a:pathLst>
            </a:custGeom>
            <a:blipFill rotWithShape="0">
              <a:blip r:embed="rId3">
                <a:extLst>
                  <a:ext uri="{96DAC541-7B7A-43D3-8B79-37D633B846F1}">
                    <asvg:svgBlip xmlns:asvg="http://schemas.microsoft.com/office/drawing/2016/SVG/main" r:embed="rId4"/>
                  </a:ext>
                </a:extLst>
                <a:alphaModFix amt="2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grpSp>
        <p:nvGrpSpPr>
          <p:cNvPr id="160" name="Group 8"/>
          <p:cNvGrpSpPr/>
          <p:nvPr/>
        </p:nvGrpSpPr>
        <p:grpSpPr>
          <a:xfrm>
            <a:off x="-1828800" y="8879760"/>
            <a:ext cx="23031720" cy="4254120"/>
            <a:chOff x="-1828800" y="8879760"/>
            <a:chExt cx="23031720" cy="4254120"/>
          </a:xfrm>
        </p:grpSpPr>
        <p:sp>
          <p:nvSpPr>
            <p:cNvPr id="161" name="Freeform 9"/>
            <p:cNvSpPr/>
            <p:nvPr/>
          </p:nvSpPr>
          <p:spPr>
            <a:xfrm>
              <a:off x="-1828800" y="10499400"/>
              <a:ext cx="23031720" cy="2634480"/>
            </a:xfrm>
            <a:custGeom>
              <a:avLst/>
              <a:gdLst>
                <a:gd name="textAreaLeft" fmla="*/ 0 w 23031720"/>
                <a:gd name="textAreaRight" fmla="*/ 23032440 w 23031720"/>
                <a:gd name="textAreaTop" fmla="*/ 0 h 2634480"/>
                <a:gd name="textAreaBottom" fmla="*/ 2635200 h 2634480"/>
              </a:gdLst>
              <a:ahLst/>
              <a:cxnLst/>
              <a:rect l="textAreaLeft" t="textAreaTop" r="textAreaRight" b="textAreaBottom"/>
              <a:pathLst>
                <a:path w="812800" h="92993">
                  <a:moveTo>
                    <a:pt x="0" y="0"/>
                  </a:moveTo>
                  <a:lnTo>
                    <a:pt x="812800" y="0"/>
                  </a:lnTo>
                  <a:lnTo>
                    <a:pt x="812800" y="92993"/>
                  </a:lnTo>
                  <a:lnTo>
                    <a:pt x="0" y="92993"/>
                  </a:lnTo>
                  <a:close/>
                </a:path>
              </a:pathLst>
            </a:custGeom>
            <a:solidFill>
              <a:srgbClr val="ffce2a"/>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62" name="TextBox 10"/>
            <p:cNvSpPr/>
            <p:nvPr/>
          </p:nvSpPr>
          <p:spPr>
            <a:xfrm>
              <a:off x="-1828800" y="8879760"/>
              <a:ext cx="23031720" cy="42537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3498"/>
                </a:lnSpc>
              </a:pPr>
              <a:endParaRPr b="0" lang="en-US" sz="1800" strike="noStrike" u="none">
                <a:solidFill>
                  <a:schemeClr val="dk1"/>
                </a:solidFill>
                <a:effectLst/>
                <a:uFillTx/>
                <a:latin typeface="Calibri"/>
              </a:endParaRPr>
            </a:p>
          </p:txBody>
        </p:sp>
      </p:grpSp>
      <p:sp>
        <p:nvSpPr>
          <p:cNvPr id="163" name="Freeform 12"/>
          <p:cNvSpPr/>
          <p:nvPr/>
        </p:nvSpPr>
        <p:spPr>
          <a:xfrm rot="20131200">
            <a:off x="15032880" y="-1414440"/>
            <a:ext cx="5076000" cy="4808520"/>
          </a:xfrm>
          <a:custGeom>
            <a:avLst/>
            <a:gdLst>
              <a:gd name="textAreaLeft" fmla="*/ 0 w 5076000"/>
              <a:gd name="textAreaRight" fmla="*/ 5076720 w 5076000"/>
              <a:gd name="textAreaTop" fmla="*/ 0 h 4808520"/>
              <a:gd name="textAreaBottom" fmla="*/ 4809240 h 4808520"/>
            </a:gdLst>
            <a:ahLst/>
            <a:cxnLst/>
            <a:rect l="textAreaLeft" t="textAreaTop" r="textAreaRight" b="textAreaBottom"/>
            <a:pathLst>
              <a:path w="5076802" h="4809116">
                <a:moveTo>
                  <a:pt x="0" y="0"/>
                </a:moveTo>
                <a:lnTo>
                  <a:pt x="5076802" y="0"/>
                </a:lnTo>
                <a:lnTo>
                  <a:pt x="5076802" y="4809116"/>
                </a:lnTo>
                <a:lnTo>
                  <a:pt x="0" y="4809116"/>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64" name="Freeform 13"/>
          <p:cNvSpPr/>
          <p:nvPr/>
        </p:nvSpPr>
        <p:spPr>
          <a:xfrm flipH="1" flipV="1" rot="19117800">
            <a:off x="-1566360" y="454680"/>
            <a:ext cx="3616200" cy="3832560"/>
          </a:xfrm>
          <a:custGeom>
            <a:avLst/>
            <a:gdLst>
              <a:gd name="textAreaLeft" fmla="*/ 360 w 3616200"/>
              <a:gd name="textAreaRight" fmla="*/ 3617280 w 3616200"/>
              <a:gd name="textAreaTop" fmla="*/ 360 h 3832560"/>
              <a:gd name="textAreaBottom" fmla="*/ 3833640 h 3832560"/>
            </a:gdLst>
            <a:ahLst/>
            <a:cxnLst/>
            <a:rect l="textAreaLeft" t="textAreaTop" r="textAreaRight" b="textAreaBottom"/>
            <a:pathLst>
              <a:path w="3617028" h="3833073">
                <a:moveTo>
                  <a:pt x="3617027" y="3833074"/>
                </a:moveTo>
                <a:lnTo>
                  <a:pt x="0" y="3833074"/>
                </a:lnTo>
                <a:lnTo>
                  <a:pt x="0" y="0"/>
                </a:lnTo>
                <a:lnTo>
                  <a:pt x="3617027" y="0"/>
                </a:lnTo>
                <a:lnTo>
                  <a:pt x="3617027" y="3833074"/>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65" name="Freeform 14"/>
          <p:cNvSpPr/>
          <p:nvPr/>
        </p:nvSpPr>
        <p:spPr>
          <a:xfrm rot="74400">
            <a:off x="15408720" y="6782040"/>
            <a:ext cx="4108680" cy="923760"/>
          </a:xfrm>
          <a:custGeom>
            <a:avLst/>
            <a:gdLst>
              <a:gd name="textAreaLeft" fmla="*/ 0 w 4108680"/>
              <a:gd name="textAreaRight" fmla="*/ 4109400 w 4108680"/>
              <a:gd name="textAreaTop" fmla="*/ 0 h 923760"/>
              <a:gd name="textAreaBottom" fmla="*/ 924480 h 923760"/>
            </a:gdLst>
            <a:ahLst/>
            <a:cxnLst/>
            <a:rect l="textAreaLeft" t="textAreaTop" r="textAreaRight" b="textAreaBottom"/>
            <a:pathLst>
              <a:path w="4109334" h="924600">
                <a:moveTo>
                  <a:pt x="0" y="0"/>
                </a:moveTo>
                <a:lnTo>
                  <a:pt x="4109334" y="0"/>
                </a:lnTo>
                <a:lnTo>
                  <a:pt x="4109334" y="924600"/>
                </a:lnTo>
                <a:lnTo>
                  <a:pt x="0" y="924600"/>
                </a:lnTo>
                <a:lnTo>
                  <a:pt x="0" y="0"/>
                </a:lnTo>
                <a:close/>
              </a:path>
            </a:pathLst>
          </a:custGeom>
          <a:blipFill rotWithShape="0">
            <a:blip r:embed="rId9">
              <a:extLst>
                <a:ext uri="{96DAC541-7B7A-43D3-8B79-37D633B846F1}">
                  <asvg:svgBlip xmlns:asvg="http://schemas.microsoft.com/office/drawing/2016/SVG/main" r:embed="rId1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66" name="Freeform 15"/>
          <p:cNvSpPr/>
          <p:nvPr/>
        </p:nvSpPr>
        <p:spPr>
          <a:xfrm rot="21132600">
            <a:off x="1052280" y="1260000"/>
            <a:ext cx="4047120" cy="910080"/>
          </a:xfrm>
          <a:custGeom>
            <a:avLst/>
            <a:gdLst>
              <a:gd name="textAreaLeft" fmla="*/ 0 w 4047120"/>
              <a:gd name="textAreaRight" fmla="*/ 4047840 w 4047120"/>
              <a:gd name="textAreaTop" fmla="*/ 0 h 910080"/>
              <a:gd name="textAreaBottom" fmla="*/ 910800 h 910080"/>
            </a:gdLst>
            <a:ahLst/>
            <a:cxnLst/>
            <a:rect l="textAreaLeft" t="textAreaTop" r="textAreaRight" b="textAreaBottom"/>
            <a:pathLst>
              <a:path w="4047742" h="910742">
                <a:moveTo>
                  <a:pt x="0" y="0"/>
                </a:moveTo>
                <a:lnTo>
                  <a:pt x="4047742" y="0"/>
                </a:lnTo>
                <a:lnTo>
                  <a:pt x="4047742" y="910742"/>
                </a:lnTo>
                <a:lnTo>
                  <a:pt x="0" y="910742"/>
                </a:lnTo>
                <a:lnTo>
                  <a:pt x="0" y="0"/>
                </a:lnTo>
                <a:close/>
              </a:path>
            </a:pathLst>
          </a:custGeom>
          <a:blipFill rotWithShape="0">
            <a:blip r:embed="rId11">
              <a:extLst>
                <a:ext uri="{96DAC541-7B7A-43D3-8B79-37D633B846F1}">
                  <asvg:svgBlip xmlns:asvg="http://schemas.microsoft.com/office/drawing/2016/SVG/main" r:embed="rId1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67" name="Freeform 16"/>
          <p:cNvSpPr/>
          <p:nvPr/>
        </p:nvSpPr>
        <p:spPr>
          <a:xfrm rot="235200">
            <a:off x="7688880" y="3127680"/>
            <a:ext cx="623880" cy="623880"/>
          </a:xfrm>
          <a:custGeom>
            <a:avLst/>
            <a:gdLst>
              <a:gd name="textAreaLeft" fmla="*/ 0 w 623880"/>
              <a:gd name="textAreaRight" fmla="*/ 624600 w 623880"/>
              <a:gd name="textAreaTop" fmla="*/ 0 h 623880"/>
              <a:gd name="textAreaBottom" fmla="*/ 624600 h 623880"/>
            </a:gdLst>
            <a:ahLst/>
            <a:cxnLst/>
            <a:rect l="textAreaLeft" t="textAreaTop" r="textAreaRight" b="textAreaBottom"/>
            <a:pathLst>
              <a:path w="624626" h="624626">
                <a:moveTo>
                  <a:pt x="0" y="0"/>
                </a:moveTo>
                <a:lnTo>
                  <a:pt x="624626" y="0"/>
                </a:lnTo>
                <a:lnTo>
                  <a:pt x="624626" y="624626"/>
                </a:lnTo>
                <a:lnTo>
                  <a:pt x="0" y="624626"/>
                </a:lnTo>
                <a:lnTo>
                  <a:pt x="0" y="0"/>
                </a:lnTo>
                <a:close/>
              </a:path>
            </a:pathLst>
          </a:custGeom>
          <a:blipFill rotWithShape="0">
            <a:blip r:embed="rId13">
              <a:extLst>
                <a:ext uri="{96DAC541-7B7A-43D3-8B79-37D633B846F1}">
                  <asvg:svgBlip xmlns:asvg="http://schemas.microsoft.com/office/drawing/2016/SVG/main" r:embed="rId1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68" name="Freeform 17"/>
          <p:cNvSpPr/>
          <p:nvPr/>
        </p:nvSpPr>
        <p:spPr>
          <a:xfrm rot="21066600">
            <a:off x="13087440" y="550080"/>
            <a:ext cx="623880" cy="623880"/>
          </a:xfrm>
          <a:custGeom>
            <a:avLst/>
            <a:gdLst>
              <a:gd name="textAreaLeft" fmla="*/ 0 w 623880"/>
              <a:gd name="textAreaRight" fmla="*/ 624600 w 623880"/>
              <a:gd name="textAreaTop" fmla="*/ 0 h 623880"/>
              <a:gd name="textAreaBottom" fmla="*/ 624600 h 623880"/>
            </a:gdLst>
            <a:ahLst/>
            <a:cxnLst/>
            <a:rect l="textAreaLeft" t="textAreaTop" r="textAreaRight" b="textAreaBottom"/>
            <a:pathLst>
              <a:path w="624626" h="624626">
                <a:moveTo>
                  <a:pt x="0" y="0"/>
                </a:moveTo>
                <a:lnTo>
                  <a:pt x="624626" y="0"/>
                </a:lnTo>
                <a:lnTo>
                  <a:pt x="624626" y="624625"/>
                </a:lnTo>
                <a:lnTo>
                  <a:pt x="0" y="624625"/>
                </a:lnTo>
                <a:lnTo>
                  <a:pt x="0" y="0"/>
                </a:lnTo>
                <a:close/>
              </a:path>
            </a:pathLst>
          </a:custGeom>
          <a:blipFill rotWithShape="0">
            <a:blip r:embed="rId15">
              <a:extLst>
                <a:ext uri="{96DAC541-7B7A-43D3-8B79-37D633B846F1}">
                  <asvg:svgBlip xmlns:asvg="http://schemas.microsoft.com/office/drawing/2016/SVG/main" r:embed="rId1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69" name="Freeform 18"/>
          <p:cNvSpPr/>
          <p:nvPr/>
        </p:nvSpPr>
        <p:spPr>
          <a:xfrm>
            <a:off x="11129760" y="-2397240"/>
            <a:ext cx="4285440" cy="4114080"/>
          </a:xfrm>
          <a:custGeom>
            <a:avLst/>
            <a:gdLst>
              <a:gd name="textAreaLeft" fmla="*/ 0 w 4285440"/>
              <a:gd name="textAreaRight" fmla="*/ 4286160 w 4285440"/>
              <a:gd name="textAreaTop" fmla="*/ 0 h 4114080"/>
              <a:gd name="textAreaBottom" fmla="*/ 4114800 h 4114080"/>
            </a:gdLst>
            <a:ahLst/>
            <a:cxnLst/>
            <a:rect l="textAreaLeft" t="textAreaTop" r="textAreaRight" b="textAreaBottom"/>
            <a:pathLst>
              <a:path w="4286250" h="4114800">
                <a:moveTo>
                  <a:pt x="0" y="0"/>
                </a:moveTo>
                <a:lnTo>
                  <a:pt x="4286250" y="0"/>
                </a:lnTo>
                <a:lnTo>
                  <a:pt x="4286250" y="4114800"/>
                </a:lnTo>
                <a:lnTo>
                  <a:pt x="0" y="4114800"/>
                </a:lnTo>
                <a:lnTo>
                  <a:pt x="0" y="0"/>
                </a:lnTo>
                <a:close/>
              </a:path>
            </a:pathLst>
          </a:custGeom>
          <a:blipFill rotWithShape="0">
            <a:blip r:embed="rId17">
              <a:extLst>
                <a:ext uri="{96DAC541-7B7A-43D3-8B79-37D633B846F1}">
                  <asvg:svgBlip xmlns:asvg="http://schemas.microsoft.com/office/drawing/2016/SVG/main" r:embed="rId1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70" name="TextBox 4"/>
          <p:cNvSpPr/>
          <p:nvPr/>
        </p:nvSpPr>
        <p:spPr>
          <a:xfrm>
            <a:off x="859320" y="179280"/>
            <a:ext cx="4009680" cy="707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4000" strike="noStrike" u="none">
                <a:solidFill>
                  <a:schemeClr val="dk1"/>
                </a:solidFill>
                <a:effectLst/>
                <a:uFillTx/>
                <a:latin typeface="Copperplate"/>
              </a:rPr>
              <a:t>Week 1</a:t>
            </a:r>
            <a:endParaRPr b="0" lang="en-IN" sz="4000" strike="noStrike" u="none">
              <a:solidFill>
                <a:srgbClr val="000000"/>
              </a:solidFill>
              <a:effectLst/>
              <a:uFillTx/>
              <a:latin typeface="Arial"/>
            </a:endParaRPr>
          </a:p>
        </p:txBody>
      </p:sp>
      <p:sp>
        <p:nvSpPr>
          <p:cNvPr id="171" name="TextBox 6"/>
          <p:cNvSpPr/>
          <p:nvPr/>
        </p:nvSpPr>
        <p:spPr>
          <a:xfrm>
            <a:off x="6140160" y="571320"/>
            <a:ext cx="11669760" cy="583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3200" strike="noStrike" u="sng">
                <a:solidFill>
                  <a:srgbClr val="000000"/>
                </a:solidFill>
                <a:effectLst/>
                <a:uFillTx/>
                <a:latin typeface="Cy Grotesk Key"/>
                <a:ea typeface="Cy Grotesk Key"/>
              </a:rPr>
              <a:t>Data Cleaning</a:t>
            </a:r>
            <a:endParaRPr b="0" lang="en-IN" sz="3200" strike="noStrike" u="none">
              <a:solidFill>
                <a:srgbClr val="000000"/>
              </a:solidFill>
              <a:effectLst/>
              <a:uFillTx/>
              <a:latin typeface="Arial"/>
            </a:endParaRPr>
          </a:p>
        </p:txBody>
      </p:sp>
      <p:sp>
        <p:nvSpPr>
          <p:cNvPr id="172" name="TextBox 18"/>
          <p:cNvSpPr/>
          <p:nvPr/>
        </p:nvSpPr>
        <p:spPr>
          <a:xfrm>
            <a:off x="745920" y="2274840"/>
            <a:ext cx="11669760" cy="460800"/>
          </a:xfrm>
          <a:prstGeom prst="rect">
            <a:avLst/>
          </a:prstGeom>
          <a:noFill/>
          <a:ln w="0">
            <a:noFill/>
          </a:ln>
        </p:spPr>
        <p:style>
          <a:lnRef idx="0"/>
          <a:fillRef idx="0"/>
          <a:effectRef idx="0"/>
          <a:fontRef idx="minor"/>
        </p:style>
        <p:txBody>
          <a:bodyPr lIns="90000" rIns="90000" tIns="45000" bIns="45000" anchor="t">
            <a:spAutoFit/>
          </a:bodyPr>
          <a:p>
            <a:pPr marL="457200" indent="-457200" defTabSz="914400">
              <a:lnSpc>
                <a:spcPct val="100000"/>
              </a:lnSpc>
              <a:buClr>
                <a:srgbClr val="000000"/>
              </a:buClr>
              <a:buFont typeface="Calibri"/>
              <a:buAutoNum type="arabicPeriod"/>
            </a:pPr>
            <a:r>
              <a:rPr b="1" lang="en-IN" sz="2400" strike="noStrike" u="none">
                <a:solidFill>
                  <a:srgbClr val="000000"/>
                </a:solidFill>
                <a:effectLst/>
                <a:uFillTx/>
                <a:latin typeface="Arial"/>
              </a:rPr>
              <a:t>Data Collection</a:t>
            </a:r>
            <a:endParaRPr b="0" lang="en-IN" sz="2400" strike="noStrike" u="none">
              <a:solidFill>
                <a:srgbClr val="000000"/>
              </a:solidFill>
              <a:effectLst/>
              <a:uFillTx/>
              <a:latin typeface="Arial"/>
            </a:endParaRPr>
          </a:p>
        </p:txBody>
      </p:sp>
      <p:sp>
        <p:nvSpPr>
          <p:cNvPr id="173" name="TextBox 19"/>
          <p:cNvSpPr/>
          <p:nvPr/>
        </p:nvSpPr>
        <p:spPr>
          <a:xfrm>
            <a:off x="745920" y="2768040"/>
            <a:ext cx="11212560" cy="1230480"/>
          </a:xfrm>
          <a:prstGeom prst="rect">
            <a:avLst/>
          </a:prstGeom>
          <a:noFill/>
          <a:ln w="0">
            <a:noFill/>
          </a:ln>
        </p:spPr>
        <p:style>
          <a:lnRef idx="0"/>
          <a:fillRef idx="0"/>
          <a:effectRef idx="0"/>
          <a:fontRef idx="minor"/>
        </p:style>
        <p:txBody>
          <a:bodyPr lIns="90000" rIns="90000" tIns="45000" bIns="45000" anchor="t">
            <a:spAutoFit/>
          </a:bodyPr>
          <a:p>
            <a:pPr marL="457200" indent="-457200" defTabSz="914400">
              <a:lnSpc>
                <a:spcPct val="100000"/>
              </a:lnSpc>
              <a:buClr>
                <a:srgbClr val="000000"/>
              </a:buClr>
              <a:buFont typeface="Arial"/>
              <a:buChar char="•"/>
            </a:pPr>
            <a:r>
              <a:rPr b="0" lang="en-IN" sz="2800" strike="noStrike" u="none">
                <a:solidFill>
                  <a:schemeClr val="dk1"/>
                </a:solidFill>
                <a:effectLst/>
                <a:uFillTx/>
                <a:latin typeface="Calibri"/>
              </a:rPr>
              <a:t>Gathered three raw datasets: Outreach Data, Campaign Data, and Applicant Data.</a:t>
            </a:r>
            <a:endParaRPr b="0" lang="en-IN" sz="2800" strike="noStrike" u="none">
              <a:solidFill>
                <a:srgbClr val="000000"/>
              </a:solidFill>
              <a:effectLst/>
              <a:uFillTx/>
              <a:latin typeface="Arial"/>
            </a:endParaRPr>
          </a:p>
          <a:p>
            <a:pPr defTabSz="914400">
              <a:lnSpc>
                <a:spcPct val="100000"/>
              </a:lnSpc>
            </a:pPr>
            <a:endParaRPr b="0" lang="en-IN" sz="1800" strike="noStrike" u="none">
              <a:solidFill>
                <a:srgbClr val="000000"/>
              </a:solidFill>
              <a:effectLst/>
              <a:uFillTx/>
              <a:latin typeface="Arial"/>
            </a:endParaRPr>
          </a:p>
        </p:txBody>
      </p:sp>
      <p:sp>
        <p:nvSpPr>
          <p:cNvPr id="174" name="TextBox 21"/>
          <p:cNvSpPr/>
          <p:nvPr/>
        </p:nvSpPr>
        <p:spPr>
          <a:xfrm>
            <a:off x="745920" y="4123800"/>
            <a:ext cx="12038760" cy="4608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IN" sz="2400" strike="noStrike" u="none">
                <a:solidFill>
                  <a:srgbClr val="000000"/>
                </a:solidFill>
                <a:effectLst/>
                <a:uFillTx/>
                <a:latin typeface="Arial"/>
              </a:rPr>
              <a:t>2.  Initial Data Inspection</a:t>
            </a:r>
            <a:endParaRPr b="0" lang="en-IN" sz="2400" strike="noStrike" u="none">
              <a:solidFill>
                <a:srgbClr val="000000"/>
              </a:solidFill>
              <a:effectLst/>
              <a:uFillTx/>
              <a:latin typeface="Arial"/>
            </a:endParaRPr>
          </a:p>
        </p:txBody>
      </p:sp>
      <p:sp>
        <p:nvSpPr>
          <p:cNvPr id="175" name="TextBox 22"/>
          <p:cNvSpPr/>
          <p:nvPr/>
        </p:nvSpPr>
        <p:spPr>
          <a:xfrm>
            <a:off x="745920" y="4732560"/>
            <a:ext cx="15772680" cy="1230480"/>
          </a:xfrm>
          <a:prstGeom prst="rect">
            <a:avLst/>
          </a:prstGeom>
          <a:noFill/>
          <a:ln w="0">
            <a:noFill/>
          </a:ln>
        </p:spPr>
        <p:style>
          <a:lnRef idx="0"/>
          <a:fillRef idx="0"/>
          <a:effectRef idx="0"/>
          <a:fontRef idx="minor"/>
        </p:style>
        <p:txBody>
          <a:bodyPr lIns="90000" rIns="90000" tIns="45000" bIns="45000" anchor="t">
            <a:spAutoFit/>
          </a:bodyPr>
          <a:p>
            <a:pPr marL="457200" indent="-457200" defTabSz="914400">
              <a:lnSpc>
                <a:spcPct val="100000"/>
              </a:lnSpc>
              <a:buClr>
                <a:srgbClr val="000000"/>
              </a:buClr>
              <a:buFont typeface="Arial"/>
              <a:buChar char="•"/>
            </a:pPr>
            <a:r>
              <a:rPr b="0" lang="en-IN" sz="2800" strike="noStrike" u="none">
                <a:solidFill>
                  <a:schemeClr val="dk1"/>
                </a:solidFill>
                <a:effectLst/>
                <a:uFillTx/>
                <a:latin typeface="Calibri"/>
              </a:rPr>
              <a:t>Audited datasets for structure, data types, missing values, and duplicates.</a:t>
            </a:r>
            <a:endParaRPr b="0" lang="en-IN" sz="2800" strike="noStrike" u="none">
              <a:solidFill>
                <a:srgbClr val="000000"/>
              </a:solidFill>
              <a:effectLst/>
              <a:uFillTx/>
              <a:latin typeface="Arial"/>
            </a:endParaRPr>
          </a:p>
          <a:p>
            <a:pPr marL="457200" indent="-457200" defTabSz="914400">
              <a:lnSpc>
                <a:spcPct val="100000"/>
              </a:lnSpc>
              <a:buClr>
                <a:srgbClr val="000000"/>
              </a:buClr>
              <a:buFont typeface="Arial"/>
              <a:buChar char="•"/>
            </a:pPr>
            <a:r>
              <a:rPr b="0" lang="en-IN" sz="2800" strike="noStrike" u="none">
                <a:solidFill>
                  <a:schemeClr val="dk1"/>
                </a:solidFill>
                <a:effectLst/>
                <a:uFillTx/>
                <a:latin typeface="Calibri"/>
              </a:rPr>
              <a:t>Examined key columns like dates, phone numbers, application IDs, and remarks.</a:t>
            </a:r>
            <a:endParaRPr b="0" lang="en-IN" sz="2800" strike="noStrike" u="none">
              <a:solidFill>
                <a:srgbClr val="000000"/>
              </a:solidFill>
              <a:effectLst/>
              <a:uFillTx/>
              <a:latin typeface="Arial"/>
            </a:endParaRPr>
          </a:p>
          <a:p>
            <a:pPr defTabSz="914400">
              <a:lnSpc>
                <a:spcPct val="100000"/>
              </a:lnSpc>
            </a:pPr>
            <a:endParaRPr b="0" lang="en-IN" sz="1800" strike="noStrike" u="none">
              <a:solidFill>
                <a:srgbClr val="000000"/>
              </a:solidFill>
              <a:effectLst/>
              <a:uFillTx/>
              <a:latin typeface="Arial"/>
            </a:endParaRPr>
          </a:p>
        </p:txBody>
      </p:sp>
      <p:sp>
        <p:nvSpPr>
          <p:cNvPr id="176" name="TextBox 23"/>
          <p:cNvSpPr/>
          <p:nvPr/>
        </p:nvSpPr>
        <p:spPr>
          <a:xfrm>
            <a:off x="745920" y="5999760"/>
            <a:ext cx="5830560" cy="7380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400" strike="noStrike" u="none">
                <a:solidFill>
                  <a:schemeClr val="dk1"/>
                </a:solidFill>
                <a:effectLst/>
                <a:uFillTx/>
                <a:latin typeface="Arial"/>
              </a:rPr>
              <a:t>3. </a:t>
            </a:r>
            <a:r>
              <a:rPr b="1" lang="en-IN" sz="2400" strike="noStrike" u="none">
                <a:solidFill>
                  <a:schemeClr val="dk1"/>
                </a:solidFill>
                <a:effectLst/>
                <a:uFillTx/>
                <a:latin typeface="Arial"/>
              </a:rPr>
              <a:t>Cleaning of each dataset</a:t>
            </a:r>
            <a:endParaRPr b="0" lang="en-IN" sz="2400" strike="noStrike" u="none">
              <a:solidFill>
                <a:srgbClr val="000000"/>
              </a:solidFill>
              <a:effectLst/>
              <a:uFillTx/>
              <a:latin typeface="Arial"/>
            </a:endParaRPr>
          </a:p>
          <a:p>
            <a:pPr defTabSz="914400">
              <a:lnSpc>
                <a:spcPct val="100000"/>
              </a:lnSpc>
            </a:pPr>
            <a:endParaRPr b="0" lang="en-IN" sz="1800" strike="noStrike" u="none">
              <a:solidFill>
                <a:srgbClr val="000000"/>
              </a:solidFill>
              <a:effectLst/>
              <a:uFillTx/>
              <a:latin typeface="Arial"/>
            </a:endParaRPr>
          </a:p>
        </p:txBody>
      </p:sp>
      <p:sp>
        <p:nvSpPr>
          <p:cNvPr id="177" name="TextBox 24"/>
          <p:cNvSpPr/>
          <p:nvPr/>
        </p:nvSpPr>
        <p:spPr>
          <a:xfrm>
            <a:off x="745920" y="6410520"/>
            <a:ext cx="15315480" cy="1384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2800" strike="noStrike" u="none">
                <a:solidFill>
                  <a:schemeClr val="dk1"/>
                </a:solidFill>
                <a:effectLst/>
                <a:uFillTx/>
                <a:latin typeface="Calibri"/>
              </a:rPr>
              <a:t>   </a:t>
            </a:r>
            <a:r>
              <a:rPr b="1" i="1" lang="en-US" sz="2800" strike="noStrike" u="none">
                <a:solidFill>
                  <a:schemeClr val="dk1"/>
                </a:solidFill>
                <a:effectLst/>
                <a:uFillTx/>
                <a:latin typeface="Calibri"/>
              </a:rPr>
              <a:t>Outreach Data</a:t>
            </a:r>
            <a:endParaRPr b="0" lang="en-IN" sz="2800" strike="noStrike" u="none">
              <a:solidFill>
                <a:srgbClr val="000000"/>
              </a:solidFill>
              <a:effectLst/>
              <a:uFillTx/>
              <a:latin typeface="Arial"/>
            </a:endParaRPr>
          </a:p>
          <a:p>
            <a:pPr marL="457200" indent="-457200" defTabSz="914400">
              <a:lnSpc>
                <a:spcPct val="100000"/>
              </a:lnSpc>
              <a:buClr>
                <a:srgbClr val="000000"/>
              </a:buClr>
              <a:buFont typeface="Arial"/>
              <a:buChar char="•"/>
            </a:pPr>
            <a:r>
              <a:rPr b="0" lang="en-US" sz="2800" strike="noStrike" u="none">
                <a:solidFill>
                  <a:schemeClr val="dk1"/>
                </a:solidFill>
                <a:effectLst/>
                <a:uFillTx/>
                <a:latin typeface="Calibri"/>
              </a:rPr>
              <a:t> Missing Values: Notable missing data in the free-text "Remark" column (33,804 missing entries).</a:t>
            </a:r>
            <a:endParaRPr b="0" lang="en-IN" sz="2800" strike="noStrike" u="none">
              <a:solidFill>
                <a:srgbClr val="000000"/>
              </a:solidFill>
              <a:effectLst/>
              <a:uFillTx/>
              <a:latin typeface="Arial"/>
            </a:endParaRPr>
          </a:p>
          <a:p>
            <a:pPr marL="457200" indent="-457200" defTabSz="914400">
              <a:lnSpc>
                <a:spcPct val="100000"/>
              </a:lnSpc>
              <a:buClr>
                <a:srgbClr val="000000"/>
              </a:buClr>
              <a:buFont typeface="Arial"/>
              <a:buChar char="•"/>
            </a:pPr>
            <a:r>
              <a:rPr b="0" lang="en-US" sz="2800" strike="noStrike" u="none">
                <a:solidFill>
                  <a:schemeClr val="dk1"/>
                </a:solidFill>
                <a:effectLst/>
                <a:uFillTx/>
                <a:latin typeface="Calibri"/>
              </a:rPr>
              <a:t> Duplicates: 446 duplicate entire rows originally, removed completely (0 remaining after cleaning).</a:t>
            </a:r>
            <a:endParaRPr b="0" lang="en-IN" sz="2800" strike="noStrike" u="none">
              <a:solidFill>
                <a:srgbClr val="000000"/>
              </a:solidFill>
              <a:effectLst/>
              <a:uFillTx/>
              <a:latin typeface="Arial"/>
            </a:endParaRPr>
          </a:p>
        </p:txBody>
      </p:sp>
      <p:sp>
        <p:nvSpPr>
          <p:cNvPr id="178" name="TextBox 25"/>
          <p:cNvSpPr/>
          <p:nvPr/>
        </p:nvSpPr>
        <p:spPr>
          <a:xfrm>
            <a:off x="745920" y="7873560"/>
            <a:ext cx="16281360" cy="24613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i="1" lang="en-US" sz="2400" strike="noStrike" u="none">
                <a:solidFill>
                  <a:schemeClr val="dk1"/>
                </a:solidFill>
                <a:effectLst/>
                <a:uFillTx/>
                <a:latin typeface="Arial"/>
              </a:rPr>
              <a:t>   Campaign Data</a:t>
            </a:r>
            <a:endParaRPr b="0" lang="en-IN" sz="2400" strike="noStrike" u="none">
              <a:solidFill>
                <a:srgbClr val="000000"/>
              </a:solidFill>
              <a:effectLst/>
              <a:uFillTx/>
              <a:latin typeface="Arial"/>
            </a:endParaRPr>
          </a:p>
          <a:p>
            <a:pPr marL="457200" indent="-457200" defTabSz="914400">
              <a:lnSpc>
                <a:spcPct val="100000"/>
              </a:lnSpc>
              <a:buClr>
                <a:srgbClr val="000000"/>
              </a:buClr>
              <a:buFont typeface="Arial"/>
              <a:buChar char="•"/>
            </a:pPr>
            <a:r>
              <a:rPr b="0" lang="en-US" sz="2800" strike="noStrike" u="none">
                <a:solidFill>
                  <a:schemeClr val="dk1"/>
                </a:solidFill>
                <a:effectLst/>
                <a:uFillTx/>
                <a:latin typeface="Calibri"/>
              </a:rPr>
              <a:t> Missing Values: None detected originally.</a:t>
            </a:r>
            <a:endParaRPr b="0" lang="en-IN" sz="2800" strike="noStrike" u="none">
              <a:solidFill>
                <a:srgbClr val="000000"/>
              </a:solidFill>
              <a:effectLst/>
              <a:uFillTx/>
              <a:latin typeface="Arial"/>
            </a:endParaRPr>
          </a:p>
          <a:p>
            <a:pPr marL="457200" indent="-457200" defTabSz="914400">
              <a:lnSpc>
                <a:spcPct val="100000"/>
              </a:lnSpc>
              <a:buClr>
                <a:srgbClr val="000000"/>
              </a:buClr>
              <a:buFont typeface="Arial"/>
              <a:buChar char="•"/>
            </a:pPr>
            <a:r>
              <a:rPr b="0" lang="en-US" sz="2800" strike="noStrike" u="none">
                <a:solidFill>
                  <a:schemeClr val="dk1"/>
                </a:solidFill>
                <a:effectLst/>
                <a:uFillTx/>
                <a:latin typeface="Calibri"/>
              </a:rPr>
              <a:t> Duplicates: None originally or after cleaning.</a:t>
            </a:r>
            <a:endParaRPr b="0" lang="en-IN" sz="2800" strike="noStrike" u="none">
              <a:solidFill>
                <a:srgbClr val="000000"/>
              </a:solidFill>
              <a:effectLst/>
              <a:uFillTx/>
              <a:latin typeface="Arial"/>
            </a:endParaRPr>
          </a:p>
          <a:p>
            <a:pPr marL="457200" indent="-457200" defTabSz="914400">
              <a:lnSpc>
                <a:spcPct val="100000"/>
              </a:lnSpc>
              <a:buClr>
                <a:srgbClr val="000000"/>
              </a:buClr>
              <a:buFont typeface="Arial"/>
              <a:buChar char="•"/>
            </a:pPr>
            <a:r>
              <a:rPr b="0" lang="en-US" sz="2800" strike="noStrike" u="none">
                <a:solidFill>
                  <a:schemeClr val="dk1"/>
                </a:solidFill>
                <a:effectLst/>
                <a:uFillTx/>
                <a:latin typeface="Calibri"/>
              </a:rPr>
              <a:t> Data Types: "Start_Date" stored as text originally; converted to Date format where</a:t>
            </a:r>
            <a:endParaRPr b="0" lang="en-IN" sz="2800" strike="noStrike" u="none">
              <a:solidFill>
                <a:srgbClr val="000000"/>
              </a:solidFill>
              <a:effectLst/>
              <a:uFillTx/>
              <a:latin typeface="Arial"/>
            </a:endParaRPr>
          </a:p>
          <a:p>
            <a:pPr defTabSz="914400">
              <a:lnSpc>
                <a:spcPct val="100000"/>
              </a:lnSpc>
            </a:pPr>
            <a:r>
              <a:rPr b="0" lang="en-US" sz="2800" strike="noStrike" u="none">
                <a:solidFill>
                  <a:schemeClr val="dk1"/>
                </a:solidFill>
                <a:effectLst/>
                <a:uFillTx/>
                <a:latin typeface="Calibri"/>
              </a:rPr>
              <a:t>       possible. IDs kept as text strings for integrity.</a:t>
            </a:r>
            <a:endParaRPr b="0" lang="en-IN" sz="2800" strike="noStrike" u="none">
              <a:solidFill>
                <a:srgbClr val="000000"/>
              </a:solidFill>
              <a:effectLst/>
              <a:uFillTx/>
              <a:latin typeface="Arial"/>
            </a:endParaRPr>
          </a:p>
          <a:p>
            <a:pPr defTabSz="914400">
              <a:lnSpc>
                <a:spcPct val="100000"/>
              </a:lnSpc>
            </a:pPr>
            <a:endParaRPr b="0" lang="en-IN" sz="1800" strike="noStrike" u="none">
              <a:solidFill>
                <a:srgbClr val="000000"/>
              </a:solidFill>
              <a:effectLst/>
              <a:uFillTx/>
              <a:latin typeface="Arial"/>
            </a:endParaRPr>
          </a:p>
        </p:txBody>
      </p:sp>
      <p:sp>
        <p:nvSpPr>
          <p:cNvPr id="179" name="Freeform 18"/>
          <p:cNvSpPr/>
          <p:nvPr/>
        </p:nvSpPr>
        <p:spPr>
          <a:xfrm>
            <a:off x="6278760" y="88560"/>
            <a:ext cx="3996360" cy="598680"/>
          </a:xfrm>
          <a:custGeom>
            <a:avLst/>
            <a:gdLst>
              <a:gd name="textAreaLeft" fmla="*/ 0 w 3996360"/>
              <a:gd name="textAreaRight" fmla="*/ 3997080 w 3996360"/>
              <a:gd name="textAreaTop" fmla="*/ 0 h 598680"/>
              <a:gd name="textAreaBottom" fmla="*/ 599400 h 598680"/>
            </a:gdLst>
            <a:ahLst/>
            <a:cxnLst/>
            <a:rect l="textAreaLeft" t="textAreaTop" r="textAreaRight" b="textAreaBottom"/>
            <a:pathLst>
              <a:path w="3996900" h="599535">
                <a:moveTo>
                  <a:pt x="0" y="0"/>
                </a:moveTo>
                <a:lnTo>
                  <a:pt x="3996900" y="0"/>
                </a:lnTo>
                <a:lnTo>
                  <a:pt x="3996900" y="599535"/>
                </a:lnTo>
                <a:lnTo>
                  <a:pt x="0" y="599535"/>
                </a:lnTo>
                <a:lnTo>
                  <a:pt x="0" y="0"/>
                </a:lnTo>
                <a:close/>
              </a:path>
            </a:pathLst>
          </a:custGeom>
          <a:blipFill rotWithShape="0">
            <a:blip r:embed="rId19"/>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Tree>
  </p:cSld>
  <p:transition spd="slow">
    <p:fade/>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cfef1"/>
        </a:solidFill>
      </p:bgPr>
    </p:bg>
    <p:spTree>
      <p:nvGrpSpPr>
        <p:cNvPr id="1" name=""/>
        <p:cNvGrpSpPr/>
        <p:nvPr/>
      </p:nvGrpSpPr>
      <p:grpSpPr>
        <a:xfrm>
          <a:off x="0" y="0"/>
          <a:ext cx="0" cy="0"/>
          <a:chOff x="0" y="0"/>
          <a:chExt cx="0" cy="0"/>
        </a:xfrm>
      </p:grpSpPr>
      <p:grpSp>
        <p:nvGrpSpPr>
          <p:cNvPr id="180" name="Group 2"/>
          <p:cNvGrpSpPr/>
          <p:nvPr/>
        </p:nvGrpSpPr>
        <p:grpSpPr>
          <a:xfrm>
            <a:off x="-1256400" y="-6480"/>
            <a:ext cx="20800080" cy="10416960"/>
            <a:chOff x="-1256400" y="-6480"/>
            <a:chExt cx="20800080" cy="10416960"/>
          </a:xfrm>
        </p:grpSpPr>
        <p:sp>
          <p:nvSpPr>
            <p:cNvPr id="181" name="Freeform 3"/>
            <p:cNvSpPr/>
            <p:nvPr/>
          </p:nvSpPr>
          <p:spPr>
            <a:xfrm>
              <a:off x="-1256400" y="-6480"/>
              <a:ext cx="10416960" cy="10416960"/>
            </a:xfrm>
            <a:custGeom>
              <a:avLst/>
              <a:gdLst>
                <a:gd name="textAreaLeft" fmla="*/ 0 w 10416960"/>
                <a:gd name="textAreaRight" fmla="*/ 10417680 w 10416960"/>
                <a:gd name="textAreaTop" fmla="*/ 0 h 10416960"/>
                <a:gd name="textAreaBottom" fmla="*/ 10417680 h 10416960"/>
              </a:gdLst>
              <a:ahLst/>
              <a:cxnLst/>
              <a:rect l="textAreaLeft" t="textAreaTop" r="textAreaRight" b="textAreaBottom"/>
              <a:pathLst>
                <a:path w="13890143" h="13890143">
                  <a:moveTo>
                    <a:pt x="0" y="0"/>
                  </a:moveTo>
                  <a:lnTo>
                    <a:pt x="13890143" y="0"/>
                  </a:lnTo>
                  <a:lnTo>
                    <a:pt x="13890143" y="13890143"/>
                  </a:lnTo>
                  <a:lnTo>
                    <a:pt x="0" y="13890143"/>
                  </a:lnTo>
                  <a:lnTo>
                    <a:pt x="0" y="0"/>
                  </a:lnTo>
                  <a:close/>
                </a:path>
              </a:pathLst>
            </a:custGeom>
            <a:blipFill rotWithShape="0">
              <a:blip r:embed="rId1">
                <a:extLst>
                  <a:ext uri="{96DAC541-7B7A-43D3-8B79-37D633B846F1}">
                    <asvg:svgBlip xmlns:asvg="http://schemas.microsoft.com/office/drawing/2016/SVG/main" r:embed="rId2"/>
                  </a:ext>
                </a:extLst>
                <a:alphaModFix amt="2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82" name="Freeform 4"/>
            <p:cNvSpPr/>
            <p:nvPr/>
          </p:nvSpPr>
          <p:spPr>
            <a:xfrm>
              <a:off x="9126720" y="-6480"/>
              <a:ext cx="10416960" cy="10416960"/>
            </a:xfrm>
            <a:custGeom>
              <a:avLst/>
              <a:gdLst>
                <a:gd name="textAreaLeft" fmla="*/ 0 w 10416960"/>
                <a:gd name="textAreaRight" fmla="*/ 10417680 w 10416960"/>
                <a:gd name="textAreaTop" fmla="*/ 0 h 10416960"/>
                <a:gd name="textAreaBottom" fmla="*/ 10417680 h 10416960"/>
              </a:gdLst>
              <a:ahLst/>
              <a:cxnLst/>
              <a:rect l="textAreaLeft" t="textAreaTop" r="textAreaRight" b="textAreaBottom"/>
              <a:pathLst>
                <a:path w="13890143" h="13890143">
                  <a:moveTo>
                    <a:pt x="0" y="0"/>
                  </a:moveTo>
                  <a:lnTo>
                    <a:pt x="13890143" y="0"/>
                  </a:lnTo>
                  <a:lnTo>
                    <a:pt x="13890143" y="13890143"/>
                  </a:lnTo>
                  <a:lnTo>
                    <a:pt x="0" y="13890143"/>
                  </a:lnTo>
                  <a:lnTo>
                    <a:pt x="0" y="0"/>
                  </a:lnTo>
                  <a:close/>
                </a:path>
              </a:pathLst>
            </a:custGeom>
            <a:blipFill rotWithShape="0">
              <a:blip r:embed="rId3">
                <a:extLst>
                  <a:ext uri="{96DAC541-7B7A-43D3-8B79-37D633B846F1}">
                    <asvg:svgBlip xmlns:asvg="http://schemas.microsoft.com/office/drawing/2016/SVG/main" r:embed="rId4"/>
                  </a:ext>
                </a:extLst>
                <a:alphaModFix amt="2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grpSp>
        <p:nvGrpSpPr>
          <p:cNvPr id="183" name="Group 5"/>
          <p:cNvGrpSpPr/>
          <p:nvPr/>
        </p:nvGrpSpPr>
        <p:grpSpPr>
          <a:xfrm>
            <a:off x="-2088000" y="8269200"/>
            <a:ext cx="23031720" cy="4934880"/>
            <a:chOff x="-2088000" y="8269200"/>
            <a:chExt cx="23031720" cy="4934880"/>
          </a:xfrm>
        </p:grpSpPr>
        <p:sp>
          <p:nvSpPr>
            <p:cNvPr id="184" name="Freeform 6"/>
            <p:cNvSpPr/>
            <p:nvPr/>
          </p:nvSpPr>
          <p:spPr>
            <a:xfrm>
              <a:off x="-2088000" y="9888840"/>
              <a:ext cx="23031720" cy="3315240"/>
            </a:xfrm>
            <a:custGeom>
              <a:avLst/>
              <a:gdLst>
                <a:gd name="textAreaLeft" fmla="*/ 0 w 23031720"/>
                <a:gd name="textAreaRight" fmla="*/ 23032440 w 23031720"/>
                <a:gd name="textAreaTop" fmla="*/ 0 h 3315240"/>
                <a:gd name="textAreaBottom" fmla="*/ 3315960 h 3315240"/>
              </a:gdLst>
              <a:ahLst/>
              <a:cxnLst/>
              <a:rect l="textAreaLeft" t="textAreaTop" r="textAreaRight" b="textAreaBottom"/>
              <a:pathLst>
                <a:path w="812800" h="117011">
                  <a:moveTo>
                    <a:pt x="0" y="0"/>
                  </a:moveTo>
                  <a:lnTo>
                    <a:pt x="812800" y="0"/>
                  </a:lnTo>
                  <a:lnTo>
                    <a:pt x="812800" y="117011"/>
                  </a:lnTo>
                  <a:lnTo>
                    <a:pt x="0" y="117011"/>
                  </a:lnTo>
                  <a:close/>
                </a:path>
              </a:pathLst>
            </a:custGeom>
            <a:solidFill>
              <a:srgbClr val="84653c"/>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ffffff"/>
                </a:solidFill>
                <a:effectLst/>
                <a:uFillTx/>
                <a:latin typeface="Arial"/>
              </a:endParaRPr>
            </a:p>
          </p:txBody>
        </p:sp>
        <p:sp>
          <p:nvSpPr>
            <p:cNvPr id="185" name="TextBox 7"/>
            <p:cNvSpPr/>
            <p:nvPr/>
          </p:nvSpPr>
          <p:spPr>
            <a:xfrm>
              <a:off x="-2088000" y="8269200"/>
              <a:ext cx="23031720" cy="4934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3498"/>
                </a:lnSpc>
              </a:pPr>
              <a:endParaRPr b="0" lang="en-US" sz="1800" strike="noStrike" u="none">
                <a:solidFill>
                  <a:schemeClr val="dk1"/>
                </a:solidFill>
                <a:effectLst/>
                <a:uFillTx/>
                <a:latin typeface="Calibri"/>
              </a:endParaRPr>
            </a:p>
          </p:txBody>
        </p:sp>
      </p:grpSp>
      <p:sp>
        <p:nvSpPr>
          <p:cNvPr id="186" name="Freeform 9"/>
          <p:cNvSpPr/>
          <p:nvPr/>
        </p:nvSpPr>
        <p:spPr>
          <a:xfrm rot="99600">
            <a:off x="13203720" y="-39600"/>
            <a:ext cx="3982680" cy="3344400"/>
          </a:xfrm>
          <a:custGeom>
            <a:avLst/>
            <a:gdLst>
              <a:gd name="textAreaLeft" fmla="*/ 0 w 3982680"/>
              <a:gd name="textAreaRight" fmla="*/ 3983400 w 3982680"/>
              <a:gd name="textAreaTop" fmla="*/ 0 h 3344400"/>
              <a:gd name="textAreaBottom" fmla="*/ 3345120 h 3344400"/>
            </a:gdLst>
            <a:ahLst/>
            <a:cxnLst/>
            <a:rect l="textAreaLeft" t="textAreaTop" r="textAreaRight" b="textAreaBottom"/>
            <a:pathLst>
              <a:path w="6591490" h="4434275">
                <a:moveTo>
                  <a:pt x="0" y="0"/>
                </a:moveTo>
                <a:lnTo>
                  <a:pt x="6591490" y="0"/>
                </a:lnTo>
                <a:lnTo>
                  <a:pt x="6591490" y="4434275"/>
                </a:lnTo>
                <a:lnTo>
                  <a:pt x="0" y="4434275"/>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87" name="Freeform 12"/>
          <p:cNvSpPr/>
          <p:nvPr/>
        </p:nvSpPr>
        <p:spPr>
          <a:xfrm flipH="1" flipV="1" rot="20457000">
            <a:off x="10881720" y="8650080"/>
            <a:ext cx="2332440" cy="2472480"/>
          </a:xfrm>
          <a:custGeom>
            <a:avLst/>
            <a:gdLst>
              <a:gd name="textAreaLeft" fmla="*/ 360 w 2332440"/>
              <a:gd name="textAreaRight" fmla="*/ 2333520 w 2332440"/>
              <a:gd name="textAreaTop" fmla="*/ -360 h 2472480"/>
              <a:gd name="textAreaBottom" fmla="*/ 2472840 h 2472480"/>
            </a:gdLst>
            <a:ahLst/>
            <a:cxnLst/>
            <a:rect l="textAreaLeft" t="textAreaTop" r="textAreaRight" b="textAreaBottom"/>
            <a:pathLst>
              <a:path w="2333298" h="2472667">
                <a:moveTo>
                  <a:pt x="2333298" y="2472667"/>
                </a:moveTo>
                <a:lnTo>
                  <a:pt x="0" y="2472667"/>
                </a:lnTo>
                <a:lnTo>
                  <a:pt x="0" y="0"/>
                </a:lnTo>
                <a:lnTo>
                  <a:pt x="2333298" y="0"/>
                </a:lnTo>
                <a:lnTo>
                  <a:pt x="2333298" y="2472667"/>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88" name="Freeform 13"/>
          <p:cNvSpPr/>
          <p:nvPr/>
        </p:nvSpPr>
        <p:spPr>
          <a:xfrm rot="3648000">
            <a:off x="13781880" y="8129160"/>
            <a:ext cx="2962080" cy="666000"/>
          </a:xfrm>
          <a:custGeom>
            <a:avLst/>
            <a:gdLst>
              <a:gd name="textAreaLeft" fmla="*/ 0 w 2962080"/>
              <a:gd name="textAreaRight" fmla="*/ 2962800 w 2962080"/>
              <a:gd name="textAreaTop" fmla="*/ 0 h 666000"/>
              <a:gd name="textAreaBottom" fmla="*/ 666720 h 666000"/>
            </a:gdLst>
            <a:ahLst/>
            <a:cxnLst/>
            <a:rect l="textAreaLeft" t="textAreaTop" r="textAreaRight" b="textAreaBottom"/>
            <a:pathLst>
              <a:path w="2962746" h="666618">
                <a:moveTo>
                  <a:pt x="0" y="0"/>
                </a:moveTo>
                <a:lnTo>
                  <a:pt x="2962746" y="0"/>
                </a:lnTo>
                <a:lnTo>
                  <a:pt x="2962746" y="666617"/>
                </a:lnTo>
                <a:lnTo>
                  <a:pt x="0" y="666617"/>
                </a:lnTo>
                <a:lnTo>
                  <a:pt x="0" y="0"/>
                </a:lnTo>
                <a:close/>
              </a:path>
            </a:pathLst>
          </a:custGeom>
          <a:blipFill rotWithShape="0">
            <a:blip r:embed="rId9">
              <a:extLst>
                <a:ext uri="{96DAC541-7B7A-43D3-8B79-37D633B846F1}">
                  <asvg:svgBlip xmlns:asvg="http://schemas.microsoft.com/office/drawing/2016/SVG/main" r:embed="rId1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89" name="Freeform 14"/>
          <p:cNvSpPr/>
          <p:nvPr/>
        </p:nvSpPr>
        <p:spPr>
          <a:xfrm rot="21132600">
            <a:off x="5448960" y="5045400"/>
            <a:ext cx="2962080" cy="666000"/>
          </a:xfrm>
          <a:custGeom>
            <a:avLst/>
            <a:gdLst>
              <a:gd name="textAreaLeft" fmla="*/ 0 w 2962080"/>
              <a:gd name="textAreaRight" fmla="*/ 2962800 w 2962080"/>
              <a:gd name="textAreaTop" fmla="*/ 0 h 666000"/>
              <a:gd name="textAreaBottom" fmla="*/ 666720 h 666000"/>
            </a:gdLst>
            <a:ahLst/>
            <a:cxnLst/>
            <a:rect l="textAreaLeft" t="textAreaTop" r="textAreaRight" b="textAreaBottom"/>
            <a:pathLst>
              <a:path w="2962746" h="666618">
                <a:moveTo>
                  <a:pt x="0" y="0"/>
                </a:moveTo>
                <a:lnTo>
                  <a:pt x="2962746" y="0"/>
                </a:lnTo>
                <a:lnTo>
                  <a:pt x="2962746" y="666618"/>
                </a:lnTo>
                <a:lnTo>
                  <a:pt x="0" y="666618"/>
                </a:lnTo>
                <a:lnTo>
                  <a:pt x="0" y="0"/>
                </a:lnTo>
                <a:close/>
              </a:path>
            </a:pathLst>
          </a:custGeom>
          <a:blipFill rotWithShape="0">
            <a:blip r:embed="rId11">
              <a:extLst>
                <a:ext uri="{96DAC541-7B7A-43D3-8B79-37D633B846F1}">
                  <asvg:svgBlip xmlns:asvg="http://schemas.microsoft.com/office/drawing/2016/SVG/main" r:embed="rId1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90" name="Freeform 15"/>
          <p:cNvSpPr/>
          <p:nvPr/>
        </p:nvSpPr>
        <p:spPr>
          <a:xfrm rot="21066600">
            <a:off x="9504720" y="1414440"/>
            <a:ext cx="623880" cy="623880"/>
          </a:xfrm>
          <a:custGeom>
            <a:avLst/>
            <a:gdLst>
              <a:gd name="textAreaLeft" fmla="*/ 0 w 623880"/>
              <a:gd name="textAreaRight" fmla="*/ 624600 w 623880"/>
              <a:gd name="textAreaTop" fmla="*/ 0 h 623880"/>
              <a:gd name="textAreaBottom" fmla="*/ 624600 h 623880"/>
            </a:gdLst>
            <a:ahLst/>
            <a:cxnLst/>
            <a:rect l="textAreaLeft" t="textAreaTop" r="textAreaRight" b="textAreaBottom"/>
            <a:pathLst>
              <a:path w="624626" h="624626">
                <a:moveTo>
                  <a:pt x="0" y="0"/>
                </a:moveTo>
                <a:lnTo>
                  <a:pt x="624626" y="0"/>
                </a:lnTo>
                <a:lnTo>
                  <a:pt x="624626" y="624625"/>
                </a:lnTo>
                <a:lnTo>
                  <a:pt x="0" y="624625"/>
                </a:lnTo>
                <a:lnTo>
                  <a:pt x="0" y="0"/>
                </a:lnTo>
                <a:close/>
              </a:path>
            </a:pathLst>
          </a:custGeom>
          <a:blipFill rotWithShape="0">
            <a:blip r:embed="rId13">
              <a:extLst>
                <a:ext uri="{96DAC541-7B7A-43D3-8B79-37D633B846F1}">
                  <asvg:svgBlip xmlns:asvg="http://schemas.microsoft.com/office/drawing/2016/SVG/main" r:embed="rId1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91" name="Freeform 16"/>
          <p:cNvSpPr/>
          <p:nvPr/>
        </p:nvSpPr>
        <p:spPr>
          <a:xfrm rot="364200">
            <a:off x="-64080" y="4269960"/>
            <a:ext cx="623880" cy="623880"/>
          </a:xfrm>
          <a:custGeom>
            <a:avLst/>
            <a:gdLst>
              <a:gd name="textAreaLeft" fmla="*/ 0 w 623880"/>
              <a:gd name="textAreaRight" fmla="*/ 624600 w 623880"/>
              <a:gd name="textAreaTop" fmla="*/ 0 h 623880"/>
              <a:gd name="textAreaBottom" fmla="*/ 624600 h 623880"/>
            </a:gdLst>
            <a:ahLst/>
            <a:cxnLst/>
            <a:rect l="textAreaLeft" t="textAreaTop" r="textAreaRight" b="textAreaBottom"/>
            <a:pathLst>
              <a:path w="624626" h="624626">
                <a:moveTo>
                  <a:pt x="0" y="0"/>
                </a:moveTo>
                <a:lnTo>
                  <a:pt x="624625" y="0"/>
                </a:lnTo>
                <a:lnTo>
                  <a:pt x="624625" y="624626"/>
                </a:lnTo>
                <a:lnTo>
                  <a:pt x="0" y="624626"/>
                </a:lnTo>
                <a:lnTo>
                  <a:pt x="0" y="0"/>
                </a:lnTo>
                <a:close/>
              </a:path>
            </a:pathLst>
          </a:custGeom>
          <a:blipFill rotWithShape="0">
            <a:blip r:embed="rId15">
              <a:extLst>
                <a:ext uri="{96DAC541-7B7A-43D3-8B79-37D633B846F1}">
                  <asvg:svgBlip xmlns:asvg="http://schemas.microsoft.com/office/drawing/2016/SVG/main" r:embed="rId1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92" name="TextBox 9"/>
          <p:cNvSpPr/>
          <p:nvPr/>
        </p:nvSpPr>
        <p:spPr>
          <a:xfrm>
            <a:off x="354600" y="434520"/>
            <a:ext cx="12800880" cy="2030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i="1" lang="en-IN" sz="2400" strike="noStrike" u="none">
                <a:solidFill>
                  <a:schemeClr val="dk1"/>
                </a:solidFill>
                <a:effectLst/>
                <a:uFillTx/>
                <a:latin typeface="Arial"/>
              </a:rPr>
              <a:t>Applicant Data</a:t>
            </a:r>
            <a:endParaRPr b="0" lang="en-IN" sz="2400" strike="noStrike" u="none">
              <a:solidFill>
                <a:srgbClr val="000000"/>
              </a:solidFill>
              <a:effectLst/>
              <a:uFillTx/>
              <a:latin typeface="Arial"/>
            </a:endParaRPr>
          </a:p>
          <a:p>
            <a:pPr defTabSz="914400">
              <a:lnSpc>
                <a:spcPct val="100000"/>
              </a:lnSpc>
            </a:pPr>
            <a:r>
              <a:rPr b="0" lang="en-IN" sz="2800" strike="noStrike" u="none">
                <a:solidFill>
                  <a:schemeClr val="dk1"/>
                </a:solidFill>
                <a:effectLst/>
                <a:uFillTx/>
                <a:latin typeface="Calibri"/>
              </a:rPr>
              <a:t>•  Missing Values: One missing entry in "App_ID" removed as it could not be recovered</a:t>
            </a:r>
            <a:endParaRPr b="0" lang="en-IN" sz="2800" strike="noStrike" u="none">
              <a:solidFill>
                <a:srgbClr val="000000"/>
              </a:solidFill>
              <a:effectLst/>
              <a:uFillTx/>
              <a:latin typeface="Arial"/>
            </a:endParaRPr>
          </a:p>
          <a:p>
            <a:pPr defTabSz="914400">
              <a:lnSpc>
                <a:spcPct val="100000"/>
              </a:lnSpc>
            </a:pPr>
            <a:r>
              <a:rPr b="0" lang="en-IN" sz="2800" strike="noStrike" u="none">
                <a:solidFill>
                  <a:schemeClr val="dk1"/>
                </a:solidFill>
                <a:effectLst/>
                <a:uFillTx/>
                <a:latin typeface="Calibri"/>
              </a:rPr>
              <a:t>    reliably.</a:t>
            </a:r>
            <a:endParaRPr b="0" lang="en-IN" sz="2800" strike="noStrike" u="none">
              <a:solidFill>
                <a:srgbClr val="000000"/>
              </a:solidFill>
              <a:effectLst/>
              <a:uFillTx/>
              <a:latin typeface="Arial"/>
            </a:endParaRPr>
          </a:p>
          <a:p>
            <a:pPr defTabSz="914400">
              <a:lnSpc>
                <a:spcPct val="100000"/>
              </a:lnSpc>
            </a:pPr>
            <a:r>
              <a:rPr b="0" lang="en-IN" sz="2800" strike="noStrike" u="none">
                <a:solidFill>
                  <a:schemeClr val="dk1"/>
                </a:solidFill>
                <a:effectLst/>
                <a:uFillTx/>
                <a:latin typeface="Calibri"/>
              </a:rPr>
              <a:t>•  Duplicates: 16,489 duplicate rows removed fully.</a:t>
            </a:r>
            <a:endParaRPr b="0" lang="en-IN" sz="2800" strike="noStrike" u="none">
              <a:solidFill>
                <a:srgbClr val="000000"/>
              </a:solidFill>
              <a:effectLst/>
              <a:uFillTx/>
              <a:latin typeface="Arial"/>
            </a:endParaRPr>
          </a:p>
          <a:p>
            <a:pPr defTabSz="914400">
              <a:lnSpc>
                <a:spcPct val="100000"/>
              </a:lnSpc>
            </a:pPr>
            <a:endParaRPr b="0" lang="en-IN" sz="1800" strike="noStrike" u="none">
              <a:solidFill>
                <a:srgbClr val="000000"/>
              </a:solidFill>
              <a:effectLst/>
              <a:uFillTx/>
              <a:latin typeface="Arial"/>
            </a:endParaRPr>
          </a:p>
        </p:txBody>
      </p:sp>
      <p:sp>
        <p:nvSpPr>
          <p:cNvPr id="193" name="TextBox 16"/>
          <p:cNvSpPr/>
          <p:nvPr/>
        </p:nvSpPr>
        <p:spPr>
          <a:xfrm>
            <a:off x="530640" y="2662560"/>
            <a:ext cx="11517480" cy="522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IN" sz="2800" strike="noStrike" u="none">
                <a:solidFill>
                  <a:srgbClr val="002060"/>
                </a:solidFill>
                <a:effectLst/>
                <a:uFillTx/>
                <a:latin typeface="Arial"/>
              </a:rPr>
              <a:t>Objective &amp; Context </a:t>
            </a:r>
            <a:endParaRPr b="0" lang="en-IN" sz="2800" strike="noStrike" u="none">
              <a:solidFill>
                <a:srgbClr val="000000"/>
              </a:solidFill>
              <a:effectLst/>
              <a:uFillTx/>
              <a:latin typeface="Arial"/>
            </a:endParaRPr>
          </a:p>
        </p:txBody>
      </p:sp>
      <p:sp>
        <p:nvSpPr>
          <p:cNvPr id="194" name="TextBox 17"/>
          <p:cNvSpPr/>
          <p:nvPr/>
        </p:nvSpPr>
        <p:spPr>
          <a:xfrm>
            <a:off x="591480" y="3626280"/>
            <a:ext cx="16672680" cy="467748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pPr>
            <a:r>
              <a:rPr b="0" lang="en-IN" sz="2800" strike="noStrike" u="none">
                <a:solidFill>
                  <a:schemeClr val="dk1"/>
                </a:solidFill>
                <a:effectLst/>
                <a:uFillTx/>
                <a:latin typeface="Calibri"/>
              </a:rPr>
              <a:t>This analysis was conducted to improve Excelerate’s enrolment outcomes by leveraging data-driven insights from recruitment outreach and applicant data. The primary business goal is to optimize recruitment strategies to increase application rates, enhance candidate engagement, and ultimately improve the quality and quantity of successful enrolments.</a:t>
            </a:r>
            <a:endParaRPr b="0" lang="en-IN" sz="2800" strike="noStrike" u="none">
              <a:solidFill>
                <a:srgbClr val="000000"/>
              </a:solidFill>
              <a:effectLst/>
              <a:uFillTx/>
              <a:latin typeface="Arial"/>
            </a:endParaRPr>
          </a:p>
          <a:p>
            <a:pPr algn="just" defTabSz="914400">
              <a:lnSpc>
                <a:spcPct val="100000"/>
              </a:lnSpc>
            </a:pPr>
            <a:endParaRPr b="0" lang="en-IN" sz="2800" strike="noStrike" u="none">
              <a:solidFill>
                <a:srgbClr val="000000"/>
              </a:solidFill>
              <a:effectLst/>
              <a:uFillTx/>
              <a:latin typeface="Arial"/>
            </a:endParaRPr>
          </a:p>
          <a:p>
            <a:pPr algn="just" defTabSz="914400">
              <a:lnSpc>
                <a:spcPct val="100000"/>
              </a:lnSpc>
            </a:pPr>
            <a:r>
              <a:rPr b="0" lang="en-IN" sz="2800" strike="noStrike" u="none">
                <a:solidFill>
                  <a:schemeClr val="dk1"/>
                </a:solidFill>
                <a:effectLst/>
                <a:uFillTx/>
                <a:latin typeface="Calibri"/>
              </a:rPr>
              <a:t>By analyzing historical outreach efforts, application patterns, and candidate demographics, this project aims to identify key trends, bottlenecks, and high-impact factors that influence recruitment success. These insights will enable Excelerate to refine outreach timing, prioritize channels, and personalize engagement, thereby gaining a</a:t>
            </a:r>
            <a:endParaRPr b="0" lang="en-IN" sz="2800" strike="noStrike" u="none">
              <a:solidFill>
                <a:srgbClr val="000000"/>
              </a:solidFill>
              <a:effectLst/>
              <a:uFillTx/>
              <a:latin typeface="Arial"/>
            </a:endParaRPr>
          </a:p>
          <a:p>
            <a:pPr algn="just" defTabSz="914400">
              <a:lnSpc>
                <a:spcPct val="100000"/>
              </a:lnSpc>
            </a:pPr>
            <a:r>
              <a:rPr b="0" lang="en-IN" sz="2800" strike="noStrike" u="none">
                <a:solidFill>
                  <a:schemeClr val="dk1"/>
                </a:solidFill>
                <a:effectLst/>
                <a:uFillTx/>
                <a:latin typeface="Calibri"/>
              </a:rPr>
              <a:t>competitive edge in talent acquisition.</a:t>
            </a:r>
            <a:endParaRPr b="0" lang="en-IN" sz="2800" strike="noStrike" u="none">
              <a:solidFill>
                <a:srgbClr val="000000"/>
              </a:solidFill>
              <a:effectLst/>
              <a:uFillTx/>
              <a:latin typeface="Arial"/>
            </a:endParaRPr>
          </a:p>
          <a:p>
            <a:pPr algn="just" defTabSz="914400">
              <a:lnSpc>
                <a:spcPct val="100000"/>
              </a:lnSpc>
            </a:pPr>
            <a:endParaRPr b="0" lang="en-IN" sz="2800" strike="noStrike" u="none">
              <a:solidFill>
                <a:srgbClr val="000000"/>
              </a:solidFill>
              <a:effectLst/>
              <a:uFillTx/>
              <a:latin typeface="Arial"/>
            </a:endParaRPr>
          </a:p>
          <a:p>
            <a:pPr defTabSz="914400">
              <a:lnSpc>
                <a:spcPct val="100000"/>
              </a:lnSpc>
            </a:pPr>
            <a:endParaRPr b="0" lang="en-IN" sz="1800" strike="noStrike" u="none">
              <a:solidFill>
                <a:srgbClr val="000000"/>
              </a:solidFill>
              <a:effectLst/>
              <a:uFillTx/>
              <a:latin typeface="Arial"/>
            </a:endParaRPr>
          </a:p>
        </p:txBody>
      </p:sp>
      <p:sp>
        <p:nvSpPr>
          <p:cNvPr id="195" name="Freeform 18"/>
          <p:cNvSpPr/>
          <p:nvPr/>
        </p:nvSpPr>
        <p:spPr>
          <a:xfrm>
            <a:off x="6912000" y="190080"/>
            <a:ext cx="3996360" cy="598680"/>
          </a:xfrm>
          <a:custGeom>
            <a:avLst/>
            <a:gdLst>
              <a:gd name="textAreaLeft" fmla="*/ 0 w 3996360"/>
              <a:gd name="textAreaRight" fmla="*/ 3997080 w 3996360"/>
              <a:gd name="textAreaTop" fmla="*/ 0 h 598680"/>
              <a:gd name="textAreaBottom" fmla="*/ 599400 h 598680"/>
            </a:gdLst>
            <a:ahLst/>
            <a:cxnLst/>
            <a:rect l="textAreaLeft" t="textAreaTop" r="textAreaRight" b="textAreaBottom"/>
            <a:pathLst>
              <a:path w="3996900" h="599535">
                <a:moveTo>
                  <a:pt x="0" y="0"/>
                </a:moveTo>
                <a:lnTo>
                  <a:pt x="3996900" y="0"/>
                </a:lnTo>
                <a:lnTo>
                  <a:pt x="3996900" y="599535"/>
                </a:lnTo>
                <a:lnTo>
                  <a:pt x="0" y="599535"/>
                </a:lnTo>
                <a:lnTo>
                  <a:pt x="0" y="0"/>
                </a:lnTo>
                <a:close/>
              </a:path>
            </a:pathLst>
          </a:custGeom>
          <a:blipFill rotWithShape="0">
            <a:blip r:embed="rId17"/>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Tree>
  </p:cSld>
  <p:transition spd="slow">
    <p:fade/>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cfef1"/>
        </a:solidFill>
      </p:bgPr>
    </p:bg>
    <p:spTree>
      <p:nvGrpSpPr>
        <p:cNvPr id="1" name=""/>
        <p:cNvGrpSpPr/>
        <p:nvPr/>
      </p:nvGrpSpPr>
      <p:grpSpPr>
        <a:xfrm>
          <a:off x="0" y="0"/>
          <a:ext cx="0" cy="0"/>
          <a:chOff x="0" y="0"/>
          <a:chExt cx="0" cy="0"/>
        </a:xfrm>
      </p:grpSpPr>
      <p:grpSp>
        <p:nvGrpSpPr>
          <p:cNvPr id="196" name="Group 2"/>
          <p:cNvGrpSpPr/>
          <p:nvPr/>
        </p:nvGrpSpPr>
        <p:grpSpPr>
          <a:xfrm>
            <a:off x="144000" y="-65160"/>
            <a:ext cx="20799720" cy="10416960"/>
            <a:chOff x="144000" y="-65160"/>
            <a:chExt cx="20799720" cy="10416960"/>
          </a:xfrm>
        </p:grpSpPr>
        <p:sp>
          <p:nvSpPr>
            <p:cNvPr id="197" name="Freeform 3"/>
            <p:cNvSpPr/>
            <p:nvPr/>
          </p:nvSpPr>
          <p:spPr>
            <a:xfrm>
              <a:off x="144000" y="-65160"/>
              <a:ext cx="10416960" cy="10416960"/>
            </a:xfrm>
            <a:custGeom>
              <a:avLst/>
              <a:gdLst>
                <a:gd name="textAreaLeft" fmla="*/ 0 w 10416960"/>
                <a:gd name="textAreaRight" fmla="*/ 10417680 w 10416960"/>
                <a:gd name="textAreaTop" fmla="*/ 0 h 10416960"/>
                <a:gd name="textAreaBottom" fmla="*/ 10417680 h 10416960"/>
              </a:gdLst>
              <a:ahLst/>
              <a:cxnLst/>
              <a:rect l="textAreaLeft" t="textAreaTop" r="textAreaRight" b="textAreaBottom"/>
              <a:pathLst>
                <a:path w="13890143" h="13890143">
                  <a:moveTo>
                    <a:pt x="0" y="0"/>
                  </a:moveTo>
                  <a:lnTo>
                    <a:pt x="13890143" y="0"/>
                  </a:lnTo>
                  <a:lnTo>
                    <a:pt x="13890143" y="13890143"/>
                  </a:lnTo>
                  <a:lnTo>
                    <a:pt x="0" y="13890143"/>
                  </a:lnTo>
                  <a:lnTo>
                    <a:pt x="0" y="0"/>
                  </a:lnTo>
                  <a:close/>
                </a:path>
              </a:pathLst>
            </a:custGeom>
            <a:blipFill rotWithShape="0">
              <a:blip r:embed="rId1">
                <a:extLst>
                  <a:ext uri="{96DAC541-7B7A-43D3-8B79-37D633B846F1}">
                    <asvg:svgBlip xmlns:asvg="http://schemas.microsoft.com/office/drawing/2016/SVG/main" r:embed="rId2"/>
                  </a:ext>
                </a:extLst>
                <a:alphaModFix amt="2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198" name="Freeform 4"/>
            <p:cNvSpPr/>
            <p:nvPr/>
          </p:nvSpPr>
          <p:spPr>
            <a:xfrm>
              <a:off x="10526760" y="-65160"/>
              <a:ext cx="10416960" cy="10416960"/>
            </a:xfrm>
            <a:custGeom>
              <a:avLst/>
              <a:gdLst>
                <a:gd name="textAreaLeft" fmla="*/ 0 w 10416960"/>
                <a:gd name="textAreaRight" fmla="*/ 10417680 w 10416960"/>
                <a:gd name="textAreaTop" fmla="*/ 0 h 10416960"/>
                <a:gd name="textAreaBottom" fmla="*/ 10417680 h 10416960"/>
              </a:gdLst>
              <a:ahLst/>
              <a:cxnLst/>
              <a:rect l="textAreaLeft" t="textAreaTop" r="textAreaRight" b="textAreaBottom"/>
              <a:pathLst>
                <a:path w="13890143" h="13890143">
                  <a:moveTo>
                    <a:pt x="0" y="0"/>
                  </a:moveTo>
                  <a:lnTo>
                    <a:pt x="13890143" y="0"/>
                  </a:lnTo>
                  <a:lnTo>
                    <a:pt x="13890143" y="13890143"/>
                  </a:lnTo>
                  <a:lnTo>
                    <a:pt x="0" y="13890143"/>
                  </a:lnTo>
                  <a:lnTo>
                    <a:pt x="0" y="0"/>
                  </a:lnTo>
                  <a:close/>
                </a:path>
              </a:pathLst>
            </a:custGeom>
            <a:blipFill rotWithShape="0">
              <a:blip r:embed="rId3">
                <a:extLst>
                  <a:ext uri="{96DAC541-7B7A-43D3-8B79-37D633B846F1}">
                    <asvg:svgBlip xmlns:asvg="http://schemas.microsoft.com/office/drawing/2016/SVG/main" r:embed="rId4"/>
                  </a:ext>
                </a:extLst>
                <a:alphaModFix amt="2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grpSp>
        <p:nvGrpSpPr>
          <p:cNvPr id="199" name="Group 6"/>
          <p:cNvGrpSpPr/>
          <p:nvPr/>
        </p:nvGrpSpPr>
        <p:grpSpPr>
          <a:xfrm>
            <a:off x="-2088000" y="8306280"/>
            <a:ext cx="23031720" cy="4934520"/>
            <a:chOff x="-2088000" y="8306280"/>
            <a:chExt cx="23031720" cy="4934520"/>
          </a:xfrm>
        </p:grpSpPr>
        <p:sp>
          <p:nvSpPr>
            <p:cNvPr id="200" name="Freeform 7"/>
            <p:cNvSpPr/>
            <p:nvPr/>
          </p:nvSpPr>
          <p:spPr>
            <a:xfrm>
              <a:off x="-2088000" y="9925560"/>
              <a:ext cx="23031720" cy="3315240"/>
            </a:xfrm>
            <a:custGeom>
              <a:avLst/>
              <a:gdLst>
                <a:gd name="textAreaLeft" fmla="*/ 0 w 23031720"/>
                <a:gd name="textAreaRight" fmla="*/ 23032440 w 23031720"/>
                <a:gd name="textAreaTop" fmla="*/ 0 h 3315240"/>
                <a:gd name="textAreaBottom" fmla="*/ 3315960 h 3315240"/>
              </a:gdLst>
              <a:ahLst/>
              <a:cxnLst/>
              <a:rect l="textAreaLeft" t="textAreaTop" r="textAreaRight" b="textAreaBottom"/>
              <a:pathLst>
                <a:path w="812800" h="117011">
                  <a:moveTo>
                    <a:pt x="0" y="0"/>
                  </a:moveTo>
                  <a:lnTo>
                    <a:pt x="812800" y="0"/>
                  </a:lnTo>
                  <a:lnTo>
                    <a:pt x="812800" y="117011"/>
                  </a:lnTo>
                  <a:lnTo>
                    <a:pt x="0" y="117011"/>
                  </a:lnTo>
                  <a:close/>
                </a:path>
              </a:pathLst>
            </a:custGeom>
            <a:solidFill>
              <a:srgbClr val="ffce2a"/>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01" name="TextBox 8"/>
            <p:cNvSpPr/>
            <p:nvPr/>
          </p:nvSpPr>
          <p:spPr>
            <a:xfrm>
              <a:off x="-2088000" y="8306280"/>
              <a:ext cx="23031720" cy="4934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3498"/>
                </a:lnSpc>
              </a:pPr>
              <a:endParaRPr b="0" lang="en-US" sz="1800" strike="noStrike" u="none">
                <a:solidFill>
                  <a:schemeClr val="dk1"/>
                </a:solidFill>
                <a:effectLst/>
                <a:uFillTx/>
                <a:latin typeface="Calibri"/>
              </a:endParaRPr>
            </a:p>
          </p:txBody>
        </p:sp>
      </p:grpSp>
      <p:sp>
        <p:nvSpPr>
          <p:cNvPr id="202" name="Freeform 14"/>
          <p:cNvSpPr/>
          <p:nvPr/>
        </p:nvSpPr>
        <p:spPr>
          <a:xfrm flipH="1" flipV="1" rot="19117800">
            <a:off x="17734320" y="-131760"/>
            <a:ext cx="3616200" cy="3832560"/>
          </a:xfrm>
          <a:custGeom>
            <a:avLst/>
            <a:gdLst>
              <a:gd name="textAreaLeft" fmla="*/ 360 w 3616200"/>
              <a:gd name="textAreaRight" fmla="*/ 3617280 w 3616200"/>
              <a:gd name="textAreaTop" fmla="*/ 360 h 3832560"/>
              <a:gd name="textAreaBottom" fmla="*/ 3833640 h 3832560"/>
            </a:gdLst>
            <a:ahLst/>
            <a:cxnLst/>
            <a:rect l="textAreaLeft" t="textAreaTop" r="textAreaRight" b="textAreaBottom"/>
            <a:pathLst>
              <a:path w="3617028" h="3833073">
                <a:moveTo>
                  <a:pt x="3617027" y="3833073"/>
                </a:moveTo>
                <a:lnTo>
                  <a:pt x="0" y="3833073"/>
                </a:lnTo>
                <a:lnTo>
                  <a:pt x="0" y="0"/>
                </a:lnTo>
                <a:lnTo>
                  <a:pt x="3617027" y="0"/>
                </a:lnTo>
                <a:lnTo>
                  <a:pt x="3617027" y="3833073"/>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03" name="Freeform 15"/>
          <p:cNvSpPr/>
          <p:nvPr/>
        </p:nvSpPr>
        <p:spPr>
          <a:xfrm rot="373200">
            <a:off x="16806240" y="4055760"/>
            <a:ext cx="2962080" cy="666000"/>
          </a:xfrm>
          <a:custGeom>
            <a:avLst/>
            <a:gdLst>
              <a:gd name="textAreaLeft" fmla="*/ 0 w 2962080"/>
              <a:gd name="textAreaRight" fmla="*/ 2962800 w 2962080"/>
              <a:gd name="textAreaTop" fmla="*/ 0 h 666000"/>
              <a:gd name="textAreaBottom" fmla="*/ 666720 h 666000"/>
            </a:gdLst>
            <a:ahLst/>
            <a:cxnLst/>
            <a:rect l="textAreaLeft" t="textAreaTop" r="textAreaRight" b="textAreaBottom"/>
            <a:pathLst>
              <a:path w="2962746" h="666618">
                <a:moveTo>
                  <a:pt x="0" y="0"/>
                </a:moveTo>
                <a:lnTo>
                  <a:pt x="2962746" y="0"/>
                </a:lnTo>
                <a:lnTo>
                  <a:pt x="2962746" y="666617"/>
                </a:lnTo>
                <a:lnTo>
                  <a:pt x="0" y="666617"/>
                </a:lnTo>
                <a:lnTo>
                  <a:pt x="0"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04" name="Freeform 16"/>
          <p:cNvSpPr/>
          <p:nvPr/>
        </p:nvSpPr>
        <p:spPr>
          <a:xfrm rot="21132600">
            <a:off x="6149520" y="6194520"/>
            <a:ext cx="2962080" cy="666000"/>
          </a:xfrm>
          <a:custGeom>
            <a:avLst/>
            <a:gdLst>
              <a:gd name="textAreaLeft" fmla="*/ 0 w 2962080"/>
              <a:gd name="textAreaRight" fmla="*/ 2962800 w 2962080"/>
              <a:gd name="textAreaTop" fmla="*/ 0 h 666000"/>
              <a:gd name="textAreaBottom" fmla="*/ 666720 h 666000"/>
            </a:gdLst>
            <a:ahLst/>
            <a:cxnLst/>
            <a:rect l="textAreaLeft" t="textAreaTop" r="textAreaRight" b="textAreaBottom"/>
            <a:pathLst>
              <a:path w="2962746" h="666618">
                <a:moveTo>
                  <a:pt x="0" y="0"/>
                </a:moveTo>
                <a:lnTo>
                  <a:pt x="2962746" y="0"/>
                </a:lnTo>
                <a:lnTo>
                  <a:pt x="2962746" y="666617"/>
                </a:lnTo>
                <a:lnTo>
                  <a:pt x="0" y="666617"/>
                </a:lnTo>
                <a:lnTo>
                  <a:pt x="0" y="0"/>
                </a:lnTo>
                <a:close/>
              </a:path>
            </a:pathLst>
          </a:custGeom>
          <a:blipFill rotWithShape="0">
            <a:blip r:embed="rId9">
              <a:extLst>
                <a:ext uri="{96DAC541-7B7A-43D3-8B79-37D633B846F1}">
                  <asvg:svgBlip xmlns:asvg="http://schemas.microsoft.com/office/drawing/2016/SVG/main" r:embed="rId1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05" name="Freeform 17"/>
          <p:cNvSpPr/>
          <p:nvPr/>
        </p:nvSpPr>
        <p:spPr>
          <a:xfrm rot="364200">
            <a:off x="10573560" y="4618440"/>
            <a:ext cx="623880" cy="623880"/>
          </a:xfrm>
          <a:custGeom>
            <a:avLst/>
            <a:gdLst>
              <a:gd name="textAreaLeft" fmla="*/ 0 w 623880"/>
              <a:gd name="textAreaRight" fmla="*/ 624600 w 623880"/>
              <a:gd name="textAreaTop" fmla="*/ 0 h 623880"/>
              <a:gd name="textAreaBottom" fmla="*/ 624600 h 623880"/>
            </a:gdLst>
            <a:ahLst/>
            <a:cxnLst/>
            <a:rect l="textAreaLeft" t="textAreaTop" r="textAreaRight" b="textAreaBottom"/>
            <a:pathLst>
              <a:path w="624626" h="624626">
                <a:moveTo>
                  <a:pt x="0" y="0"/>
                </a:moveTo>
                <a:lnTo>
                  <a:pt x="624626" y="0"/>
                </a:lnTo>
                <a:lnTo>
                  <a:pt x="624626" y="624626"/>
                </a:lnTo>
                <a:lnTo>
                  <a:pt x="0" y="624626"/>
                </a:lnTo>
                <a:lnTo>
                  <a:pt x="0" y="0"/>
                </a:lnTo>
                <a:close/>
              </a:path>
            </a:pathLst>
          </a:custGeom>
          <a:blipFill rotWithShape="0">
            <a:blip r:embed="rId11">
              <a:extLst>
                <a:ext uri="{96DAC541-7B7A-43D3-8B79-37D633B846F1}">
                  <asvg:svgBlip xmlns:asvg="http://schemas.microsoft.com/office/drawing/2016/SVG/main" r:embed="rId1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06" name="Freeform 18"/>
          <p:cNvSpPr/>
          <p:nvPr/>
        </p:nvSpPr>
        <p:spPr>
          <a:xfrm rot="21430200">
            <a:off x="715680" y="5888520"/>
            <a:ext cx="623880" cy="623880"/>
          </a:xfrm>
          <a:custGeom>
            <a:avLst/>
            <a:gdLst>
              <a:gd name="textAreaLeft" fmla="*/ 0 w 623880"/>
              <a:gd name="textAreaRight" fmla="*/ 624600 w 623880"/>
              <a:gd name="textAreaTop" fmla="*/ 0 h 623880"/>
              <a:gd name="textAreaBottom" fmla="*/ 624600 h 623880"/>
            </a:gdLst>
            <a:ahLst/>
            <a:cxnLst/>
            <a:rect l="textAreaLeft" t="textAreaTop" r="textAreaRight" b="textAreaBottom"/>
            <a:pathLst>
              <a:path w="624626" h="624626">
                <a:moveTo>
                  <a:pt x="0" y="0"/>
                </a:moveTo>
                <a:lnTo>
                  <a:pt x="624626" y="0"/>
                </a:lnTo>
                <a:lnTo>
                  <a:pt x="624626" y="624626"/>
                </a:lnTo>
                <a:lnTo>
                  <a:pt x="0" y="624626"/>
                </a:lnTo>
                <a:lnTo>
                  <a:pt x="0" y="0"/>
                </a:lnTo>
                <a:close/>
              </a:path>
            </a:pathLst>
          </a:custGeom>
          <a:blipFill rotWithShape="0">
            <a:blip r:embed="rId13">
              <a:extLst>
                <a:ext uri="{96DAC541-7B7A-43D3-8B79-37D633B846F1}">
                  <asvg:svgBlip xmlns:asvg="http://schemas.microsoft.com/office/drawing/2016/SVG/main" r:embed="rId1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07" name="Freeform 19"/>
          <p:cNvSpPr/>
          <p:nvPr/>
        </p:nvSpPr>
        <p:spPr>
          <a:xfrm>
            <a:off x="14127480" y="-2161440"/>
            <a:ext cx="4285440" cy="4114080"/>
          </a:xfrm>
          <a:custGeom>
            <a:avLst/>
            <a:gdLst>
              <a:gd name="textAreaLeft" fmla="*/ 0 w 4285440"/>
              <a:gd name="textAreaRight" fmla="*/ 4286160 w 4285440"/>
              <a:gd name="textAreaTop" fmla="*/ 0 h 4114080"/>
              <a:gd name="textAreaBottom" fmla="*/ 4114800 h 4114080"/>
            </a:gdLst>
            <a:ahLst/>
            <a:cxnLst/>
            <a:rect l="textAreaLeft" t="textAreaTop" r="textAreaRight" b="textAreaBottom"/>
            <a:pathLst>
              <a:path w="4286250" h="4114800">
                <a:moveTo>
                  <a:pt x="0" y="0"/>
                </a:moveTo>
                <a:lnTo>
                  <a:pt x="4286250" y="0"/>
                </a:lnTo>
                <a:lnTo>
                  <a:pt x="4286250" y="4114800"/>
                </a:lnTo>
                <a:lnTo>
                  <a:pt x="0" y="4114800"/>
                </a:lnTo>
                <a:lnTo>
                  <a:pt x="0" y="0"/>
                </a:lnTo>
                <a:close/>
              </a:path>
            </a:pathLst>
          </a:custGeom>
          <a:blipFill rotWithShape="0">
            <a:blip r:embed="rId15">
              <a:extLst>
                <a:ext uri="{96DAC541-7B7A-43D3-8B79-37D633B846F1}">
                  <asvg:svgBlip xmlns:asvg="http://schemas.microsoft.com/office/drawing/2016/SVG/main" r:embed="rId1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08" name="TextBox 8"/>
          <p:cNvSpPr/>
          <p:nvPr/>
        </p:nvSpPr>
        <p:spPr>
          <a:xfrm>
            <a:off x="701280" y="183600"/>
            <a:ext cx="12129120" cy="707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4000" strike="noStrike" u="none">
                <a:solidFill>
                  <a:schemeClr val="dk1"/>
                </a:solidFill>
                <a:effectLst/>
                <a:uFillTx/>
                <a:latin typeface="Copperplate"/>
              </a:rPr>
              <a:t>Week 2</a:t>
            </a:r>
            <a:endParaRPr b="0" lang="en-IN" sz="4000" strike="noStrike" u="none">
              <a:solidFill>
                <a:srgbClr val="000000"/>
              </a:solidFill>
              <a:effectLst/>
              <a:uFillTx/>
              <a:latin typeface="Arial"/>
            </a:endParaRPr>
          </a:p>
        </p:txBody>
      </p:sp>
      <p:sp>
        <p:nvSpPr>
          <p:cNvPr id="209" name="TextBox 10"/>
          <p:cNvSpPr/>
          <p:nvPr/>
        </p:nvSpPr>
        <p:spPr>
          <a:xfrm>
            <a:off x="0" y="1011240"/>
            <a:ext cx="18287280" cy="5839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3200" strike="noStrike" u="sng">
                <a:solidFill>
                  <a:srgbClr val="000000"/>
                </a:solidFill>
                <a:effectLst/>
                <a:uFillTx/>
                <a:latin typeface="Cy Grotesk Key"/>
                <a:ea typeface="Cy Grotesk Key"/>
              </a:rPr>
              <a:t>Dashboard Creation</a:t>
            </a:r>
            <a:endParaRPr b="0" lang="en-IN" sz="3200" strike="noStrike" u="none">
              <a:solidFill>
                <a:srgbClr val="000000"/>
              </a:solidFill>
              <a:effectLst/>
              <a:uFillTx/>
              <a:latin typeface="Arial"/>
            </a:endParaRPr>
          </a:p>
        </p:txBody>
      </p:sp>
      <p:sp>
        <p:nvSpPr>
          <p:cNvPr id="210" name="TextBox 11"/>
          <p:cNvSpPr/>
          <p:nvPr/>
        </p:nvSpPr>
        <p:spPr>
          <a:xfrm>
            <a:off x="633600" y="1671120"/>
            <a:ext cx="17249040" cy="209232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pPr>
            <a:r>
              <a:rPr b="0" lang="en-IN" sz="2800" strike="noStrike" u="none">
                <a:solidFill>
                  <a:schemeClr val="dk1"/>
                </a:solidFill>
                <a:effectLst/>
                <a:uFillTx/>
                <a:latin typeface="Calibri"/>
              </a:rPr>
              <a:t>The below chart visualizes where most applicants are coming from, segmented by country and specifically for Illinois Institute of Technology as the representative university. It helps identify geographic hotspots and gaps in applicant origins, supporting strategic decisions about international outreach and university partnerships.</a:t>
            </a:r>
            <a:endParaRPr b="0" lang="en-IN" sz="2800" strike="noStrike" u="none">
              <a:solidFill>
                <a:srgbClr val="000000"/>
              </a:solidFill>
              <a:effectLst/>
              <a:uFillTx/>
              <a:latin typeface="Arial"/>
            </a:endParaRPr>
          </a:p>
          <a:p>
            <a:pPr algn="just" defTabSz="914400">
              <a:lnSpc>
                <a:spcPct val="100000"/>
              </a:lnSpc>
            </a:pPr>
            <a:endParaRPr b="0" lang="en-IN" sz="2800" strike="noStrike" u="none">
              <a:solidFill>
                <a:srgbClr val="000000"/>
              </a:solidFill>
              <a:effectLst/>
              <a:uFillTx/>
              <a:latin typeface="Arial"/>
            </a:endParaRPr>
          </a:p>
          <a:p>
            <a:pPr algn="just" defTabSz="914400">
              <a:lnSpc>
                <a:spcPct val="100000"/>
              </a:lnSpc>
            </a:pPr>
            <a:endParaRPr b="0" lang="en-IN" sz="1800" strike="noStrike" u="none">
              <a:solidFill>
                <a:srgbClr val="000000"/>
              </a:solidFill>
              <a:effectLst/>
              <a:uFillTx/>
              <a:latin typeface="Arial"/>
            </a:endParaRPr>
          </a:p>
        </p:txBody>
      </p:sp>
      <p:pic>
        <p:nvPicPr>
          <p:cNvPr id="211" name="Picture 21" descr=""/>
          <p:cNvPicPr/>
          <p:nvPr/>
        </p:nvPicPr>
        <p:blipFill>
          <a:blip r:embed="rId17"/>
          <a:stretch/>
        </p:blipFill>
        <p:spPr>
          <a:xfrm>
            <a:off x="1677240" y="3165840"/>
            <a:ext cx="14994360" cy="5699520"/>
          </a:xfrm>
          <a:prstGeom prst="rect">
            <a:avLst/>
          </a:prstGeom>
          <a:noFill/>
          <a:ln w="0">
            <a:noFill/>
          </a:ln>
        </p:spPr>
      </p:pic>
      <p:sp>
        <p:nvSpPr>
          <p:cNvPr id="212" name="TextBox 22"/>
          <p:cNvSpPr/>
          <p:nvPr/>
        </p:nvSpPr>
        <p:spPr>
          <a:xfrm>
            <a:off x="5868360" y="9054360"/>
            <a:ext cx="16268040" cy="522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2800" strike="noStrike" u="none">
                <a:solidFill>
                  <a:schemeClr val="dk1"/>
                </a:solidFill>
                <a:effectLst/>
                <a:uFillTx/>
                <a:latin typeface="Calibri"/>
              </a:rPr>
              <a:t>Applications by Countries and Universities</a:t>
            </a:r>
            <a:endParaRPr b="0" lang="en-IN" sz="2800" strike="noStrike" u="none">
              <a:solidFill>
                <a:srgbClr val="000000"/>
              </a:solidFill>
              <a:effectLst/>
              <a:uFillTx/>
              <a:latin typeface="Arial"/>
            </a:endParaRPr>
          </a:p>
        </p:txBody>
      </p:sp>
      <p:sp>
        <p:nvSpPr>
          <p:cNvPr id="213" name="Freeform 18"/>
          <p:cNvSpPr/>
          <p:nvPr/>
        </p:nvSpPr>
        <p:spPr>
          <a:xfrm>
            <a:off x="6912000" y="190080"/>
            <a:ext cx="3996360" cy="598680"/>
          </a:xfrm>
          <a:custGeom>
            <a:avLst/>
            <a:gdLst>
              <a:gd name="textAreaLeft" fmla="*/ 0 w 3996360"/>
              <a:gd name="textAreaRight" fmla="*/ 3997080 w 3996360"/>
              <a:gd name="textAreaTop" fmla="*/ 0 h 598680"/>
              <a:gd name="textAreaBottom" fmla="*/ 599400 h 598680"/>
            </a:gdLst>
            <a:ahLst/>
            <a:cxnLst/>
            <a:rect l="textAreaLeft" t="textAreaTop" r="textAreaRight" b="textAreaBottom"/>
            <a:pathLst>
              <a:path w="3996900" h="599535">
                <a:moveTo>
                  <a:pt x="0" y="0"/>
                </a:moveTo>
                <a:lnTo>
                  <a:pt x="3996900" y="0"/>
                </a:lnTo>
                <a:lnTo>
                  <a:pt x="3996900" y="599535"/>
                </a:lnTo>
                <a:lnTo>
                  <a:pt x="0" y="599535"/>
                </a:lnTo>
                <a:lnTo>
                  <a:pt x="0" y="0"/>
                </a:lnTo>
                <a:close/>
              </a:path>
            </a:pathLst>
          </a:custGeom>
          <a:blipFill rotWithShape="0">
            <a:blip r:embed="rId18"/>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Tree>
  </p:cSld>
  <p:transition spd="slow">
    <p:fade/>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cfef1"/>
        </a:solidFill>
      </p:bgPr>
    </p:bg>
    <p:spTree>
      <p:nvGrpSpPr>
        <p:cNvPr id="1" name=""/>
        <p:cNvGrpSpPr/>
        <p:nvPr/>
      </p:nvGrpSpPr>
      <p:grpSpPr>
        <a:xfrm>
          <a:off x="0" y="0"/>
          <a:ext cx="0" cy="0"/>
          <a:chOff x="0" y="0"/>
          <a:chExt cx="0" cy="0"/>
        </a:xfrm>
      </p:grpSpPr>
      <p:grpSp>
        <p:nvGrpSpPr>
          <p:cNvPr id="214" name="Group 2"/>
          <p:cNvGrpSpPr/>
          <p:nvPr/>
        </p:nvGrpSpPr>
        <p:grpSpPr>
          <a:xfrm>
            <a:off x="-1256400" y="-65160"/>
            <a:ext cx="20800080" cy="10416960"/>
            <a:chOff x="-1256400" y="-65160"/>
            <a:chExt cx="20800080" cy="10416960"/>
          </a:xfrm>
        </p:grpSpPr>
        <p:sp>
          <p:nvSpPr>
            <p:cNvPr id="215" name="Freeform 3"/>
            <p:cNvSpPr/>
            <p:nvPr/>
          </p:nvSpPr>
          <p:spPr>
            <a:xfrm>
              <a:off x="-1256400" y="-65160"/>
              <a:ext cx="10416960" cy="10416960"/>
            </a:xfrm>
            <a:custGeom>
              <a:avLst/>
              <a:gdLst>
                <a:gd name="textAreaLeft" fmla="*/ 0 w 10416960"/>
                <a:gd name="textAreaRight" fmla="*/ 10417680 w 10416960"/>
                <a:gd name="textAreaTop" fmla="*/ 0 h 10416960"/>
                <a:gd name="textAreaBottom" fmla="*/ 10417680 h 10416960"/>
              </a:gdLst>
              <a:ahLst/>
              <a:cxnLst/>
              <a:rect l="textAreaLeft" t="textAreaTop" r="textAreaRight" b="textAreaBottom"/>
              <a:pathLst>
                <a:path w="13890143" h="13890143">
                  <a:moveTo>
                    <a:pt x="0" y="0"/>
                  </a:moveTo>
                  <a:lnTo>
                    <a:pt x="13890143" y="0"/>
                  </a:lnTo>
                  <a:lnTo>
                    <a:pt x="13890143" y="13890143"/>
                  </a:lnTo>
                  <a:lnTo>
                    <a:pt x="0" y="13890143"/>
                  </a:lnTo>
                  <a:lnTo>
                    <a:pt x="0" y="0"/>
                  </a:lnTo>
                  <a:close/>
                </a:path>
              </a:pathLst>
            </a:custGeom>
            <a:blipFill rotWithShape="0">
              <a:blip r:embed="rId1">
                <a:extLst>
                  <a:ext uri="{96DAC541-7B7A-43D3-8B79-37D633B846F1}">
                    <asvg:svgBlip xmlns:asvg="http://schemas.microsoft.com/office/drawing/2016/SVG/main" r:embed="rId2"/>
                  </a:ext>
                </a:extLst>
                <a:alphaModFix amt="2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16" name="Freeform 4"/>
            <p:cNvSpPr/>
            <p:nvPr/>
          </p:nvSpPr>
          <p:spPr>
            <a:xfrm>
              <a:off x="9126720" y="-65160"/>
              <a:ext cx="10416960" cy="10416960"/>
            </a:xfrm>
            <a:custGeom>
              <a:avLst/>
              <a:gdLst>
                <a:gd name="textAreaLeft" fmla="*/ 0 w 10416960"/>
                <a:gd name="textAreaRight" fmla="*/ 10417680 w 10416960"/>
                <a:gd name="textAreaTop" fmla="*/ 0 h 10416960"/>
                <a:gd name="textAreaBottom" fmla="*/ 10417680 h 10416960"/>
              </a:gdLst>
              <a:ahLst/>
              <a:cxnLst/>
              <a:rect l="textAreaLeft" t="textAreaTop" r="textAreaRight" b="textAreaBottom"/>
              <a:pathLst>
                <a:path w="13890143" h="13890143">
                  <a:moveTo>
                    <a:pt x="0" y="0"/>
                  </a:moveTo>
                  <a:lnTo>
                    <a:pt x="13890143" y="0"/>
                  </a:lnTo>
                  <a:lnTo>
                    <a:pt x="13890143" y="13890143"/>
                  </a:lnTo>
                  <a:lnTo>
                    <a:pt x="0" y="13890143"/>
                  </a:lnTo>
                  <a:lnTo>
                    <a:pt x="0" y="0"/>
                  </a:lnTo>
                  <a:close/>
                </a:path>
              </a:pathLst>
            </a:custGeom>
            <a:blipFill rotWithShape="0">
              <a:blip r:embed="rId3">
                <a:extLst>
                  <a:ext uri="{96DAC541-7B7A-43D3-8B79-37D633B846F1}">
                    <asvg:svgBlip xmlns:asvg="http://schemas.microsoft.com/office/drawing/2016/SVG/main" r:embed="rId4"/>
                  </a:ext>
                </a:extLst>
                <a:alphaModFix amt="2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grpSp>
        <p:nvGrpSpPr>
          <p:cNvPr id="217" name="Group 6"/>
          <p:cNvGrpSpPr/>
          <p:nvPr/>
        </p:nvGrpSpPr>
        <p:grpSpPr>
          <a:xfrm>
            <a:off x="-2088000" y="8306280"/>
            <a:ext cx="23031720" cy="4934520"/>
            <a:chOff x="-2088000" y="8306280"/>
            <a:chExt cx="23031720" cy="4934520"/>
          </a:xfrm>
        </p:grpSpPr>
        <p:sp>
          <p:nvSpPr>
            <p:cNvPr id="218" name="Freeform 7"/>
            <p:cNvSpPr/>
            <p:nvPr/>
          </p:nvSpPr>
          <p:spPr>
            <a:xfrm>
              <a:off x="-2088000" y="9925560"/>
              <a:ext cx="23031720" cy="3315240"/>
            </a:xfrm>
            <a:custGeom>
              <a:avLst/>
              <a:gdLst>
                <a:gd name="textAreaLeft" fmla="*/ 0 w 23031720"/>
                <a:gd name="textAreaRight" fmla="*/ 23032440 w 23031720"/>
                <a:gd name="textAreaTop" fmla="*/ 0 h 3315240"/>
                <a:gd name="textAreaBottom" fmla="*/ 3315960 h 3315240"/>
              </a:gdLst>
              <a:ahLst/>
              <a:cxnLst/>
              <a:rect l="textAreaLeft" t="textAreaTop" r="textAreaRight" b="textAreaBottom"/>
              <a:pathLst>
                <a:path w="812800" h="117011">
                  <a:moveTo>
                    <a:pt x="0" y="0"/>
                  </a:moveTo>
                  <a:lnTo>
                    <a:pt x="812800" y="0"/>
                  </a:lnTo>
                  <a:lnTo>
                    <a:pt x="812800" y="117011"/>
                  </a:lnTo>
                  <a:lnTo>
                    <a:pt x="0" y="117011"/>
                  </a:lnTo>
                  <a:close/>
                </a:path>
              </a:pathLst>
            </a:custGeom>
            <a:solidFill>
              <a:srgbClr val="ffce2a"/>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19" name="TextBox 8"/>
            <p:cNvSpPr/>
            <p:nvPr/>
          </p:nvSpPr>
          <p:spPr>
            <a:xfrm>
              <a:off x="-2088000" y="8306280"/>
              <a:ext cx="23031720" cy="4934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3498"/>
                </a:lnSpc>
              </a:pPr>
              <a:endParaRPr b="0" lang="en-US" sz="1800" strike="noStrike" u="none">
                <a:solidFill>
                  <a:schemeClr val="dk1"/>
                </a:solidFill>
                <a:effectLst/>
                <a:uFillTx/>
                <a:latin typeface="Calibri"/>
              </a:endParaRPr>
            </a:p>
          </p:txBody>
        </p:sp>
      </p:grpSp>
      <p:sp>
        <p:nvSpPr>
          <p:cNvPr id="220" name="Freeform 14"/>
          <p:cNvSpPr/>
          <p:nvPr/>
        </p:nvSpPr>
        <p:spPr>
          <a:xfrm flipH="1" flipV="1" rot="19117800">
            <a:off x="17734320" y="-131760"/>
            <a:ext cx="3616200" cy="3832560"/>
          </a:xfrm>
          <a:custGeom>
            <a:avLst/>
            <a:gdLst>
              <a:gd name="textAreaLeft" fmla="*/ 360 w 3616200"/>
              <a:gd name="textAreaRight" fmla="*/ 3617280 w 3616200"/>
              <a:gd name="textAreaTop" fmla="*/ 360 h 3832560"/>
              <a:gd name="textAreaBottom" fmla="*/ 3833640 h 3832560"/>
            </a:gdLst>
            <a:ahLst/>
            <a:cxnLst/>
            <a:rect l="textAreaLeft" t="textAreaTop" r="textAreaRight" b="textAreaBottom"/>
            <a:pathLst>
              <a:path w="3617028" h="3833073">
                <a:moveTo>
                  <a:pt x="3617027" y="3833073"/>
                </a:moveTo>
                <a:lnTo>
                  <a:pt x="0" y="3833073"/>
                </a:lnTo>
                <a:lnTo>
                  <a:pt x="0" y="0"/>
                </a:lnTo>
                <a:lnTo>
                  <a:pt x="3617027" y="0"/>
                </a:lnTo>
                <a:lnTo>
                  <a:pt x="3617027" y="3833073"/>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21" name="Freeform 15"/>
          <p:cNvSpPr/>
          <p:nvPr/>
        </p:nvSpPr>
        <p:spPr>
          <a:xfrm rot="373200">
            <a:off x="14941800" y="2273400"/>
            <a:ext cx="2962080" cy="666000"/>
          </a:xfrm>
          <a:custGeom>
            <a:avLst/>
            <a:gdLst>
              <a:gd name="textAreaLeft" fmla="*/ 0 w 2962080"/>
              <a:gd name="textAreaRight" fmla="*/ 2962800 w 2962080"/>
              <a:gd name="textAreaTop" fmla="*/ 0 h 666000"/>
              <a:gd name="textAreaBottom" fmla="*/ 666720 h 666000"/>
            </a:gdLst>
            <a:ahLst/>
            <a:cxnLst/>
            <a:rect l="textAreaLeft" t="textAreaTop" r="textAreaRight" b="textAreaBottom"/>
            <a:pathLst>
              <a:path w="2962746" h="666618">
                <a:moveTo>
                  <a:pt x="0" y="0"/>
                </a:moveTo>
                <a:lnTo>
                  <a:pt x="2962746" y="0"/>
                </a:lnTo>
                <a:lnTo>
                  <a:pt x="2962746" y="666617"/>
                </a:lnTo>
                <a:lnTo>
                  <a:pt x="0" y="666617"/>
                </a:lnTo>
                <a:lnTo>
                  <a:pt x="0"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22" name="Freeform 16"/>
          <p:cNvSpPr/>
          <p:nvPr/>
        </p:nvSpPr>
        <p:spPr>
          <a:xfrm rot="21132600">
            <a:off x="6149520" y="6194520"/>
            <a:ext cx="2962080" cy="666000"/>
          </a:xfrm>
          <a:custGeom>
            <a:avLst/>
            <a:gdLst>
              <a:gd name="textAreaLeft" fmla="*/ 0 w 2962080"/>
              <a:gd name="textAreaRight" fmla="*/ 2962800 w 2962080"/>
              <a:gd name="textAreaTop" fmla="*/ 0 h 666000"/>
              <a:gd name="textAreaBottom" fmla="*/ 666720 h 666000"/>
            </a:gdLst>
            <a:ahLst/>
            <a:cxnLst/>
            <a:rect l="textAreaLeft" t="textAreaTop" r="textAreaRight" b="textAreaBottom"/>
            <a:pathLst>
              <a:path w="2962746" h="666618">
                <a:moveTo>
                  <a:pt x="0" y="0"/>
                </a:moveTo>
                <a:lnTo>
                  <a:pt x="2962746" y="0"/>
                </a:lnTo>
                <a:lnTo>
                  <a:pt x="2962746" y="666617"/>
                </a:lnTo>
                <a:lnTo>
                  <a:pt x="0" y="666617"/>
                </a:lnTo>
                <a:lnTo>
                  <a:pt x="0" y="0"/>
                </a:lnTo>
                <a:close/>
              </a:path>
            </a:pathLst>
          </a:custGeom>
          <a:blipFill rotWithShape="0">
            <a:blip r:embed="rId9">
              <a:extLst>
                <a:ext uri="{96DAC541-7B7A-43D3-8B79-37D633B846F1}">
                  <asvg:svgBlip xmlns:asvg="http://schemas.microsoft.com/office/drawing/2016/SVG/main" r:embed="rId1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23" name="Freeform 17"/>
          <p:cNvSpPr/>
          <p:nvPr/>
        </p:nvSpPr>
        <p:spPr>
          <a:xfrm rot="364200">
            <a:off x="10573560" y="4618440"/>
            <a:ext cx="623880" cy="623880"/>
          </a:xfrm>
          <a:custGeom>
            <a:avLst/>
            <a:gdLst>
              <a:gd name="textAreaLeft" fmla="*/ 0 w 623880"/>
              <a:gd name="textAreaRight" fmla="*/ 624600 w 623880"/>
              <a:gd name="textAreaTop" fmla="*/ 0 h 623880"/>
              <a:gd name="textAreaBottom" fmla="*/ 624600 h 623880"/>
            </a:gdLst>
            <a:ahLst/>
            <a:cxnLst/>
            <a:rect l="textAreaLeft" t="textAreaTop" r="textAreaRight" b="textAreaBottom"/>
            <a:pathLst>
              <a:path w="624626" h="624626">
                <a:moveTo>
                  <a:pt x="0" y="0"/>
                </a:moveTo>
                <a:lnTo>
                  <a:pt x="624626" y="0"/>
                </a:lnTo>
                <a:lnTo>
                  <a:pt x="624626" y="624626"/>
                </a:lnTo>
                <a:lnTo>
                  <a:pt x="0" y="624626"/>
                </a:lnTo>
                <a:lnTo>
                  <a:pt x="0" y="0"/>
                </a:lnTo>
                <a:close/>
              </a:path>
            </a:pathLst>
          </a:custGeom>
          <a:blipFill rotWithShape="0">
            <a:blip r:embed="rId11">
              <a:extLst>
                <a:ext uri="{96DAC541-7B7A-43D3-8B79-37D633B846F1}">
                  <asvg:svgBlip xmlns:asvg="http://schemas.microsoft.com/office/drawing/2016/SVG/main" r:embed="rId1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24" name="Freeform 18"/>
          <p:cNvSpPr/>
          <p:nvPr/>
        </p:nvSpPr>
        <p:spPr>
          <a:xfrm rot="21430200">
            <a:off x="715680" y="5888520"/>
            <a:ext cx="623880" cy="623880"/>
          </a:xfrm>
          <a:custGeom>
            <a:avLst/>
            <a:gdLst>
              <a:gd name="textAreaLeft" fmla="*/ 0 w 623880"/>
              <a:gd name="textAreaRight" fmla="*/ 624600 w 623880"/>
              <a:gd name="textAreaTop" fmla="*/ 0 h 623880"/>
              <a:gd name="textAreaBottom" fmla="*/ 624600 h 623880"/>
            </a:gdLst>
            <a:ahLst/>
            <a:cxnLst/>
            <a:rect l="textAreaLeft" t="textAreaTop" r="textAreaRight" b="textAreaBottom"/>
            <a:pathLst>
              <a:path w="624626" h="624626">
                <a:moveTo>
                  <a:pt x="0" y="0"/>
                </a:moveTo>
                <a:lnTo>
                  <a:pt x="624626" y="0"/>
                </a:lnTo>
                <a:lnTo>
                  <a:pt x="624626" y="624626"/>
                </a:lnTo>
                <a:lnTo>
                  <a:pt x="0" y="624626"/>
                </a:lnTo>
                <a:lnTo>
                  <a:pt x="0" y="0"/>
                </a:lnTo>
                <a:close/>
              </a:path>
            </a:pathLst>
          </a:custGeom>
          <a:blipFill rotWithShape="0">
            <a:blip r:embed="rId13">
              <a:extLst>
                <a:ext uri="{96DAC541-7B7A-43D3-8B79-37D633B846F1}">
                  <asvg:svgBlip xmlns:asvg="http://schemas.microsoft.com/office/drawing/2016/SVG/main" r:embed="rId1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25" name="Freeform 19"/>
          <p:cNvSpPr/>
          <p:nvPr/>
        </p:nvSpPr>
        <p:spPr>
          <a:xfrm>
            <a:off x="-1357920" y="3816360"/>
            <a:ext cx="4285440" cy="4114080"/>
          </a:xfrm>
          <a:custGeom>
            <a:avLst/>
            <a:gdLst>
              <a:gd name="textAreaLeft" fmla="*/ 0 w 4285440"/>
              <a:gd name="textAreaRight" fmla="*/ 4286160 w 4285440"/>
              <a:gd name="textAreaTop" fmla="*/ 0 h 4114080"/>
              <a:gd name="textAreaBottom" fmla="*/ 4114800 h 4114080"/>
            </a:gdLst>
            <a:ahLst/>
            <a:cxnLst/>
            <a:rect l="textAreaLeft" t="textAreaTop" r="textAreaRight" b="textAreaBottom"/>
            <a:pathLst>
              <a:path w="4286250" h="4114800">
                <a:moveTo>
                  <a:pt x="0" y="0"/>
                </a:moveTo>
                <a:lnTo>
                  <a:pt x="4286250" y="0"/>
                </a:lnTo>
                <a:lnTo>
                  <a:pt x="4286250" y="4114800"/>
                </a:lnTo>
                <a:lnTo>
                  <a:pt x="0" y="4114800"/>
                </a:lnTo>
                <a:lnTo>
                  <a:pt x="0" y="0"/>
                </a:lnTo>
                <a:close/>
              </a:path>
            </a:pathLst>
          </a:custGeom>
          <a:blipFill rotWithShape="0">
            <a:blip r:embed="rId15">
              <a:extLst>
                <a:ext uri="{96DAC541-7B7A-43D3-8B79-37D633B846F1}">
                  <asvg:svgBlip xmlns:asvg="http://schemas.microsoft.com/office/drawing/2016/SVG/main" r:embed="rId1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26" name="TextBox 8"/>
          <p:cNvSpPr/>
          <p:nvPr/>
        </p:nvSpPr>
        <p:spPr>
          <a:xfrm>
            <a:off x="18720" y="61200"/>
            <a:ext cx="15092280" cy="30463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i="1" lang="en-IN" sz="2400" strike="noStrike" u="none">
                <a:solidFill>
                  <a:srgbClr val="000000"/>
                </a:solidFill>
                <a:effectLst/>
                <a:uFillTx/>
                <a:latin typeface="Arial"/>
              </a:rPr>
              <a:t>Insights from the above graph</a:t>
            </a:r>
            <a:endParaRPr b="0" lang="en-IN" sz="2400" strike="noStrike" u="none">
              <a:solidFill>
                <a:srgbClr val="000000"/>
              </a:solidFill>
              <a:effectLst/>
              <a:uFillTx/>
              <a:latin typeface="Arial"/>
            </a:endParaRPr>
          </a:p>
          <a:p>
            <a:pPr defTabSz="914400">
              <a:lnSpc>
                <a:spcPct val="100000"/>
              </a:lnSpc>
            </a:pPr>
            <a:r>
              <a:rPr b="1" lang="en-IN" sz="2800" strike="noStrike" u="none">
                <a:solidFill>
                  <a:srgbClr val="000000"/>
                </a:solidFill>
                <a:effectLst/>
                <a:uFillTx/>
                <a:latin typeface="Calibri"/>
              </a:rPr>
              <a:t>1. Geographic Concentration: </a:t>
            </a:r>
            <a:r>
              <a:rPr b="0" lang="en-IN" sz="2800" strike="noStrike" u="none">
                <a:solidFill>
                  <a:srgbClr val="000000"/>
                </a:solidFill>
                <a:effectLst/>
                <a:uFillTx/>
                <a:latin typeface="Calibri"/>
              </a:rPr>
              <a:t>The majority of applications come from a few top</a:t>
            </a:r>
            <a:endParaRPr b="0" lang="en-IN" sz="2800" strike="noStrike" u="none">
              <a:solidFill>
                <a:srgbClr val="000000"/>
              </a:solidFill>
              <a:effectLst/>
              <a:uFillTx/>
              <a:latin typeface="Arial"/>
            </a:endParaRPr>
          </a:p>
          <a:p>
            <a:pPr defTabSz="914400">
              <a:lnSpc>
                <a:spcPct val="100000"/>
              </a:lnSpc>
            </a:pPr>
            <a:r>
              <a:rPr b="0" lang="en-IN" sz="2800" strike="noStrike" u="none">
                <a:solidFill>
                  <a:srgbClr val="000000"/>
                </a:solidFill>
                <a:effectLst/>
                <a:uFillTx/>
                <a:latin typeface="Calibri"/>
              </a:rPr>
              <a:t>entries—“Not Given” (missing country data), Nigeria, and Pakistan—implying these</a:t>
            </a:r>
            <a:endParaRPr b="0" lang="en-IN" sz="2800" strike="noStrike" u="none">
              <a:solidFill>
                <a:srgbClr val="000000"/>
              </a:solidFill>
              <a:effectLst/>
              <a:uFillTx/>
              <a:latin typeface="Arial"/>
            </a:endParaRPr>
          </a:p>
          <a:p>
            <a:pPr defTabSz="914400">
              <a:lnSpc>
                <a:spcPct val="100000"/>
              </a:lnSpc>
            </a:pPr>
            <a:r>
              <a:rPr b="0" lang="en-IN" sz="2800" strike="noStrike" u="none">
                <a:solidFill>
                  <a:srgbClr val="000000"/>
                </a:solidFill>
                <a:effectLst/>
                <a:uFillTx/>
                <a:latin typeface="Calibri"/>
              </a:rPr>
              <a:t>regions are particularly active or targeted by recruitment efforts.</a:t>
            </a:r>
            <a:endParaRPr b="0" lang="en-IN" sz="2800" strike="noStrike" u="none">
              <a:solidFill>
                <a:srgbClr val="000000"/>
              </a:solidFill>
              <a:effectLst/>
              <a:uFillTx/>
              <a:latin typeface="Arial"/>
            </a:endParaRPr>
          </a:p>
          <a:p>
            <a:pPr defTabSz="914400">
              <a:lnSpc>
                <a:spcPct val="100000"/>
              </a:lnSpc>
            </a:pPr>
            <a:r>
              <a:rPr b="1" lang="en-IN" sz="2800" strike="noStrike" u="none">
                <a:solidFill>
                  <a:srgbClr val="000000"/>
                </a:solidFill>
                <a:effectLst/>
                <a:uFillTx/>
                <a:latin typeface="Calibri"/>
              </a:rPr>
              <a:t>2. Potential Data Gaps: </a:t>
            </a:r>
            <a:r>
              <a:rPr b="0" lang="en-IN" sz="2800" strike="noStrike" u="none">
                <a:solidFill>
                  <a:srgbClr val="000000"/>
                </a:solidFill>
                <a:effectLst/>
                <a:uFillTx/>
                <a:latin typeface="Calibri"/>
              </a:rPr>
              <a:t>A significant number of applicants are listed as “Not Given” for</a:t>
            </a:r>
            <a:endParaRPr b="0" lang="en-IN" sz="2800" strike="noStrike" u="none">
              <a:solidFill>
                <a:srgbClr val="000000"/>
              </a:solidFill>
              <a:effectLst/>
              <a:uFillTx/>
              <a:latin typeface="Arial"/>
            </a:endParaRPr>
          </a:p>
          <a:p>
            <a:pPr defTabSz="914400">
              <a:lnSpc>
                <a:spcPct val="100000"/>
              </a:lnSpc>
            </a:pPr>
            <a:r>
              <a:rPr b="0" lang="en-IN" sz="2800" strike="noStrike" u="none">
                <a:solidFill>
                  <a:srgbClr val="000000"/>
                </a:solidFill>
                <a:effectLst/>
                <a:uFillTx/>
                <a:latin typeface="Calibri"/>
              </a:rPr>
              <a:t>country, highlighting a need to improve data collection for more accurate geographic</a:t>
            </a:r>
            <a:endParaRPr b="0" lang="en-IN" sz="2800" strike="noStrike" u="none">
              <a:solidFill>
                <a:srgbClr val="000000"/>
              </a:solidFill>
              <a:effectLst/>
              <a:uFillTx/>
              <a:latin typeface="Arial"/>
            </a:endParaRPr>
          </a:p>
          <a:p>
            <a:pPr defTabSz="914400">
              <a:lnSpc>
                <a:spcPct val="100000"/>
              </a:lnSpc>
            </a:pPr>
            <a:r>
              <a:rPr b="0" lang="en-IN" sz="2800" strike="noStrike" u="none">
                <a:solidFill>
                  <a:srgbClr val="000000"/>
                </a:solidFill>
                <a:effectLst/>
                <a:uFillTx/>
                <a:latin typeface="Calibri"/>
              </a:rPr>
              <a:t>analysis and future campaign targeting.</a:t>
            </a:r>
            <a:endParaRPr b="0" lang="en-IN" sz="2800" strike="noStrike" u="none">
              <a:solidFill>
                <a:srgbClr val="000000"/>
              </a:solidFill>
              <a:effectLst/>
              <a:uFillTx/>
              <a:latin typeface="Arial"/>
            </a:endParaRPr>
          </a:p>
        </p:txBody>
      </p:sp>
      <p:pic>
        <p:nvPicPr>
          <p:cNvPr id="227" name="Picture 10" descr=""/>
          <p:cNvPicPr/>
          <p:nvPr/>
        </p:nvPicPr>
        <p:blipFill>
          <a:blip r:embed="rId17"/>
          <a:stretch/>
        </p:blipFill>
        <p:spPr>
          <a:xfrm>
            <a:off x="2283480" y="3682080"/>
            <a:ext cx="12630960" cy="5851080"/>
          </a:xfrm>
          <a:prstGeom prst="rect">
            <a:avLst/>
          </a:prstGeom>
          <a:noFill/>
          <a:ln w="0">
            <a:noFill/>
          </a:ln>
        </p:spPr>
      </p:pic>
      <p:sp>
        <p:nvSpPr>
          <p:cNvPr id="228" name="TextBox 11"/>
          <p:cNvSpPr/>
          <p:nvPr/>
        </p:nvSpPr>
        <p:spPr>
          <a:xfrm>
            <a:off x="7004520" y="9533880"/>
            <a:ext cx="9752760" cy="4608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400" strike="noStrike" u="none">
                <a:solidFill>
                  <a:schemeClr val="dk1"/>
                </a:solidFill>
                <a:effectLst/>
                <a:uFillTx/>
                <a:latin typeface="Calibri"/>
              </a:rPr>
              <a:t>Count by outcomes</a:t>
            </a:r>
            <a:endParaRPr b="0" lang="en-IN" sz="2400" strike="noStrike" u="none">
              <a:solidFill>
                <a:srgbClr val="000000"/>
              </a:solidFill>
              <a:effectLst/>
              <a:uFillTx/>
              <a:latin typeface="Arial"/>
            </a:endParaRPr>
          </a:p>
        </p:txBody>
      </p:sp>
      <p:sp>
        <p:nvSpPr>
          <p:cNvPr id="229" name="TextBox 12"/>
          <p:cNvSpPr/>
          <p:nvPr/>
        </p:nvSpPr>
        <p:spPr>
          <a:xfrm>
            <a:off x="7425000" y="3277440"/>
            <a:ext cx="1593720" cy="3686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effectLst/>
                <a:uFillTx/>
                <a:latin typeface="Calibri"/>
              </a:rPr>
              <a:t>Second graph</a:t>
            </a:r>
            <a:endParaRPr b="0" lang="en-IN" sz="1800" strike="noStrike" u="none">
              <a:solidFill>
                <a:srgbClr val="000000"/>
              </a:solidFill>
              <a:effectLst/>
              <a:uFillTx/>
              <a:latin typeface="Arial"/>
            </a:endParaRPr>
          </a:p>
        </p:txBody>
      </p:sp>
      <p:cxnSp>
        <p:nvCxnSpPr>
          <p:cNvPr id="230" name="Straight Connector 20"/>
          <p:cNvCxnSpPr/>
          <p:nvPr/>
        </p:nvCxnSpPr>
        <p:spPr>
          <a:xfrm>
            <a:off x="18360" y="3098880"/>
            <a:ext cx="18270360" cy="9720"/>
          </a:xfrm>
          <a:prstGeom prst="straightConnector1">
            <a:avLst/>
          </a:prstGeom>
          <a:ln w="0">
            <a:solidFill>
              <a:srgbClr val="4a7ebb"/>
            </a:solidFill>
          </a:ln>
        </p:spPr>
      </p:cxnSp>
      <p:sp>
        <p:nvSpPr>
          <p:cNvPr id="231" name="Freeform 18"/>
          <p:cNvSpPr/>
          <p:nvPr/>
        </p:nvSpPr>
        <p:spPr>
          <a:xfrm>
            <a:off x="13967640" y="20880"/>
            <a:ext cx="3996360" cy="598680"/>
          </a:xfrm>
          <a:custGeom>
            <a:avLst/>
            <a:gdLst>
              <a:gd name="textAreaLeft" fmla="*/ 0 w 3996360"/>
              <a:gd name="textAreaRight" fmla="*/ 3997080 w 3996360"/>
              <a:gd name="textAreaTop" fmla="*/ 0 h 598680"/>
              <a:gd name="textAreaBottom" fmla="*/ 599400 h 598680"/>
            </a:gdLst>
            <a:ahLst/>
            <a:cxnLst/>
            <a:rect l="textAreaLeft" t="textAreaTop" r="textAreaRight" b="textAreaBottom"/>
            <a:pathLst>
              <a:path w="3996900" h="599535">
                <a:moveTo>
                  <a:pt x="0" y="0"/>
                </a:moveTo>
                <a:lnTo>
                  <a:pt x="3996900" y="0"/>
                </a:lnTo>
                <a:lnTo>
                  <a:pt x="3996900" y="599535"/>
                </a:lnTo>
                <a:lnTo>
                  <a:pt x="0" y="599535"/>
                </a:lnTo>
                <a:lnTo>
                  <a:pt x="0" y="0"/>
                </a:lnTo>
                <a:close/>
              </a:path>
            </a:pathLst>
          </a:custGeom>
          <a:blipFill rotWithShape="0">
            <a:blip r:embed="rId18"/>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Tree>
  </p:cSld>
  <p:transition spd="slow">
    <p:fade/>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cfef1"/>
        </a:solidFill>
      </p:bgPr>
    </p:bg>
    <p:spTree>
      <p:nvGrpSpPr>
        <p:cNvPr id="1" name=""/>
        <p:cNvGrpSpPr/>
        <p:nvPr/>
      </p:nvGrpSpPr>
      <p:grpSpPr>
        <a:xfrm>
          <a:off x="0" y="0"/>
          <a:ext cx="0" cy="0"/>
          <a:chOff x="0" y="0"/>
          <a:chExt cx="0" cy="0"/>
        </a:xfrm>
      </p:grpSpPr>
      <p:grpSp>
        <p:nvGrpSpPr>
          <p:cNvPr id="232" name="Group 2"/>
          <p:cNvGrpSpPr/>
          <p:nvPr/>
        </p:nvGrpSpPr>
        <p:grpSpPr>
          <a:xfrm>
            <a:off x="-1256400" y="-65160"/>
            <a:ext cx="20800080" cy="10416960"/>
            <a:chOff x="-1256400" y="-65160"/>
            <a:chExt cx="20800080" cy="10416960"/>
          </a:xfrm>
        </p:grpSpPr>
        <p:sp>
          <p:nvSpPr>
            <p:cNvPr id="233" name="Freeform 3"/>
            <p:cNvSpPr/>
            <p:nvPr/>
          </p:nvSpPr>
          <p:spPr>
            <a:xfrm>
              <a:off x="-1256400" y="-65160"/>
              <a:ext cx="10416960" cy="10416960"/>
            </a:xfrm>
            <a:custGeom>
              <a:avLst/>
              <a:gdLst>
                <a:gd name="textAreaLeft" fmla="*/ 0 w 10416960"/>
                <a:gd name="textAreaRight" fmla="*/ 10417680 w 10416960"/>
                <a:gd name="textAreaTop" fmla="*/ 0 h 10416960"/>
                <a:gd name="textAreaBottom" fmla="*/ 10417680 h 10416960"/>
              </a:gdLst>
              <a:ahLst/>
              <a:cxnLst/>
              <a:rect l="textAreaLeft" t="textAreaTop" r="textAreaRight" b="textAreaBottom"/>
              <a:pathLst>
                <a:path w="13890143" h="13890143">
                  <a:moveTo>
                    <a:pt x="0" y="0"/>
                  </a:moveTo>
                  <a:lnTo>
                    <a:pt x="13890143" y="0"/>
                  </a:lnTo>
                  <a:lnTo>
                    <a:pt x="13890143" y="13890143"/>
                  </a:lnTo>
                  <a:lnTo>
                    <a:pt x="0" y="13890143"/>
                  </a:lnTo>
                  <a:lnTo>
                    <a:pt x="0" y="0"/>
                  </a:lnTo>
                  <a:close/>
                </a:path>
              </a:pathLst>
            </a:custGeom>
            <a:blipFill rotWithShape="0">
              <a:blip r:embed="rId1">
                <a:extLst>
                  <a:ext uri="{96DAC541-7B7A-43D3-8B79-37D633B846F1}">
                    <asvg:svgBlip xmlns:asvg="http://schemas.microsoft.com/office/drawing/2016/SVG/main" r:embed="rId2"/>
                  </a:ext>
                </a:extLst>
                <a:alphaModFix amt="2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34" name="Freeform 4"/>
            <p:cNvSpPr/>
            <p:nvPr/>
          </p:nvSpPr>
          <p:spPr>
            <a:xfrm>
              <a:off x="9126720" y="-65160"/>
              <a:ext cx="10416960" cy="10416960"/>
            </a:xfrm>
            <a:custGeom>
              <a:avLst/>
              <a:gdLst>
                <a:gd name="textAreaLeft" fmla="*/ 0 w 10416960"/>
                <a:gd name="textAreaRight" fmla="*/ 10417680 w 10416960"/>
                <a:gd name="textAreaTop" fmla="*/ 0 h 10416960"/>
                <a:gd name="textAreaBottom" fmla="*/ 10417680 h 10416960"/>
              </a:gdLst>
              <a:ahLst/>
              <a:cxnLst/>
              <a:rect l="textAreaLeft" t="textAreaTop" r="textAreaRight" b="textAreaBottom"/>
              <a:pathLst>
                <a:path w="13890143" h="13890143">
                  <a:moveTo>
                    <a:pt x="0" y="0"/>
                  </a:moveTo>
                  <a:lnTo>
                    <a:pt x="13890143" y="0"/>
                  </a:lnTo>
                  <a:lnTo>
                    <a:pt x="13890143" y="13890143"/>
                  </a:lnTo>
                  <a:lnTo>
                    <a:pt x="0" y="13890143"/>
                  </a:lnTo>
                  <a:lnTo>
                    <a:pt x="0" y="0"/>
                  </a:lnTo>
                  <a:close/>
                </a:path>
              </a:pathLst>
            </a:custGeom>
            <a:blipFill rotWithShape="0">
              <a:blip r:embed="rId3">
                <a:extLst>
                  <a:ext uri="{96DAC541-7B7A-43D3-8B79-37D633B846F1}">
                    <asvg:svgBlip xmlns:asvg="http://schemas.microsoft.com/office/drawing/2016/SVG/main" r:embed="rId4"/>
                  </a:ext>
                </a:extLst>
                <a:alphaModFix amt="2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grpSp>
        <p:nvGrpSpPr>
          <p:cNvPr id="235" name="Group 6"/>
          <p:cNvGrpSpPr/>
          <p:nvPr/>
        </p:nvGrpSpPr>
        <p:grpSpPr>
          <a:xfrm>
            <a:off x="-2088000" y="8306280"/>
            <a:ext cx="23031720" cy="4934520"/>
            <a:chOff x="-2088000" y="8306280"/>
            <a:chExt cx="23031720" cy="4934520"/>
          </a:xfrm>
        </p:grpSpPr>
        <p:sp>
          <p:nvSpPr>
            <p:cNvPr id="236" name="Freeform 7"/>
            <p:cNvSpPr/>
            <p:nvPr/>
          </p:nvSpPr>
          <p:spPr>
            <a:xfrm>
              <a:off x="-2088000" y="9925560"/>
              <a:ext cx="23031720" cy="3315240"/>
            </a:xfrm>
            <a:custGeom>
              <a:avLst/>
              <a:gdLst>
                <a:gd name="textAreaLeft" fmla="*/ 0 w 23031720"/>
                <a:gd name="textAreaRight" fmla="*/ 23032440 w 23031720"/>
                <a:gd name="textAreaTop" fmla="*/ 0 h 3315240"/>
                <a:gd name="textAreaBottom" fmla="*/ 3315960 h 3315240"/>
              </a:gdLst>
              <a:ahLst/>
              <a:cxnLst/>
              <a:rect l="textAreaLeft" t="textAreaTop" r="textAreaRight" b="textAreaBottom"/>
              <a:pathLst>
                <a:path w="812800" h="117011">
                  <a:moveTo>
                    <a:pt x="0" y="0"/>
                  </a:moveTo>
                  <a:lnTo>
                    <a:pt x="812800" y="0"/>
                  </a:lnTo>
                  <a:lnTo>
                    <a:pt x="812800" y="117011"/>
                  </a:lnTo>
                  <a:lnTo>
                    <a:pt x="0" y="117011"/>
                  </a:lnTo>
                  <a:close/>
                </a:path>
              </a:pathLst>
            </a:custGeom>
            <a:solidFill>
              <a:srgbClr val="ffce2a"/>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37" name="TextBox 8"/>
            <p:cNvSpPr/>
            <p:nvPr/>
          </p:nvSpPr>
          <p:spPr>
            <a:xfrm>
              <a:off x="-2088000" y="8306280"/>
              <a:ext cx="23031720" cy="4934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3498"/>
                </a:lnSpc>
              </a:pPr>
              <a:endParaRPr b="0" lang="en-US" sz="1800" strike="noStrike" u="none">
                <a:solidFill>
                  <a:schemeClr val="dk1"/>
                </a:solidFill>
                <a:effectLst/>
                <a:uFillTx/>
                <a:latin typeface="Calibri"/>
              </a:endParaRPr>
            </a:p>
          </p:txBody>
        </p:sp>
      </p:grpSp>
      <p:sp>
        <p:nvSpPr>
          <p:cNvPr id="238" name="Freeform 14"/>
          <p:cNvSpPr/>
          <p:nvPr/>
        </p:nvSpPr>
        <p:spPr>
          <a:xfrm flipH="1" flipV="1" rot="19117800">
            <a:off x="17734320" y="-131760"/>
            <a:ext cx="3616200" cy="3832560"/>
          </a:xfrm>
          <a:custGeom>
            <a:avLst/>
            <a:gdLst>
              <a:gd name="textAreaLeft" fmla="*/ 360 w 3616200"/>
              <a:gd name="textAreaRight" fmla="*/ 3617280 w 3616200"/>
              <a:gd name="textAreaTop" fmla="*/ 360 h 3832560"/>
              <a:gd name="textAreaBottom" fmla="*/ 3833640 h 3832560"/>
            </a:gdLst>
            <a:ahLst/>
            <a:cxnLst/>
            <a:rect l="textAreaLeft" t="textAreaTop" r="textAreaRight" b="textAreaBottom"/>
            <a:pathLst>
              <a:path w="3617028" h="3833073">
                <a:moveTo>
                  <a:pt x="3617027" y="3833073"/>
                </a:moveTo>
                <a:lnTo>
                  <a:pt x="0" y="3833073"/>
                </a:lnTo>
                <a:lnTo>
                  <a:pt x="0" y="0"/>
                </a:lnTo>
                <a:lnTo>
                  <a:pt x="3617027" y="0"/>
                </a:lnTo>
                <a:lnTo>
                  <a:pt x="3617027" y="3833073"/>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39" name="Freeform 15"/>
          <p:cNvSpPr/>
          <p:nvPr/>
        </p:nvSpPr>
        <p:spPr>
          <a:xfrm rot="373200">
            <a:off x="16806240" y="4055760"/>
            <a:ext cx="2962080" cy="666000"/>
          </a:xfrm>
          <a:custGeom>
            <a:avLst/>
            <a:gdLst>
              <a:gd name="textAreaLeft" fmla="*/ 0 w 2962080"/>
              <a:gd name="textAreaRight" fmla="*/ 2962800 w 2962080"/>
              <a:gd name="textAreaTop" fmla="*/ 0 h 666000"/>
              <a:gd name="textAreaBottom" fmla="*/ 666720 h 666000"/>
            </a:gdLst>
            <a:ahLst/>
            <a:cxnLst/>
            <a:rect l="textAreaLeft" t="textAreaTop" r="textAreaRight" b="textAreaBottom"/>
            <a:pathLst>
              <a:path w="2962746" h="666618">
                <a:moveTo>
                  <a:pt x="0" y="0"/>
                </a:moveTo>
                <a:lnTo>
                  <a:pt x="2962746" y="0"/>
                </a:lnTo>
                <a:lnTo>
                  <a:pt x="2962746" y="666617"/>
                </a:lnTo>
                <a:lnTo>
                  <a:pt x="0" y="666617"/>
                </a:lnTo>
                <a:lnTo>
                  <a:pt x="0"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40" name="Freeform 16"/>
          <p:cNvSpPr/>
          <p:nvPr/>
        </p:nvSpPr>
        <p:spPr>
          <a:xfrm rot="21132600">
            <a:off x="6149520" y="6194520"/>
            <a:ext cx="2962080" cy="666000"/>
          </a:xfrm>
          <a:custGeom>
            <a:avLst/>
            <a:gdLst>
              <a:gd name="textAreaLeft" fmla="*/ 0 w 2962080"/>
              <a:gd name="textAreaRight" fmla="*/ 2962800 w 2962080"/>
              <a:gd name="textAreaTop" fmla="*/ 0 h 666000"/>
              <a:gd name="textAreaBottom" fmla="*/ 666720 h 666000"/>
            </a:gdLst>
            <a:ahLst/>
            <a:cxnLst/>
            <a:rect l="textAreaLeft" t="textAreaTop" r="textAreaRight" b="textAreaBottom"/>
            <a:pathLst>
              <a:path w="2962746" h="666618">
                <a:moveTo>
                  <a:pt x="0" y="0"/>
                </a:moveTo>
                <a:lnTo>
                  <a:pt x="2962746" y="0"/>
                </a:lnTo>
                <a:lnTo>
                  <a:pt x="2962746" y="666617"/>
                </a:lnTo>
                <a:lnTo>
                  <a:pt x="0" y="666617"/>
                </a:lnTo>
                <a:lnTo>
                  <a:pt x="0" y="0"/>
                </a:lnTo>
                <a:close/>
              </a:path>
            </a:pathLst>
          </a:custGeom>
          <a:blipFill rotWithShape="0">
            <a:blip r:embed="rId9">
              <a:extLst>
                <a:ext uri="{96DAC541-7B7A-43D3-8B79-37D633B846F1}">
                  <asvg:svgBlip xmlns:asvg="http://schemas.microsoft.com/office/drawing/2016/SVG/main" r:embed="rId1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41" name="Freeform 18"/>
          <p:cNvSpPr/>
          <p:nvPr/>
        </p:nvSpPr>
        <p:spPr>
          <a:xfrm rot="21430200">
            <a:off x="715680" y="5888520"/>
            <a:ext cx="623880" cy="623880"/>
          </a:xfrm>
          <a:custGeom>
            <a:avLst/>
            <a:gdLst>
              <a:gd name="textAreaLeft" fmla="*/ 0 w 623880"/>
              <a:gd name="textAreaRight" fmla="*/ 624600 w 623880"/>
              <a:gd name="textAreaTop" fmla="*/ 0 h 623880"/>
              <a:gd name="textAreaBottom" fmla="*/ 624600 h 623880"/>
            </a:gdLst>
            <a:ahLst/>
            <a:cxnLst/>
            <a:rect l="textAreaLeft" t="textAreaTop" r="textAreaRight" b="textAreaBottom"/>
            <a:pathLst>
              <a:path w="624626" h="624626">
                <a:moveTo>
                  <a:pt x="0" y="0"/>
                </a:moveTo>
                <a:lnTo>
                  <a:pt x="624626" y="0"/>
                </a:lnTo>
                <a:lnTo>
                  <a:pt x="624626" y="624626"/>
                </a:lnTo>
                <a:lnTo>
                  <a:pt x="0" y="624626"/>
                </a:lnTo>
                <a:lnTo>
                  <a:pt x="0" y="0"/>
                </a:lnTo>
                <a:close/>
              </a:path>
            </a:pathLst>
          </a:custGeom>
          <a:blipFill rotWithShape="0">
            <a:blip r:embed="rId11">
              <a:extLst>
                <a:ext uri="{96DAC541-7B7A-43D3-8B79-37D633B846F1}">
                  <asvg:svgBlip xmlns:asvg="http://schemas.microsoft.com/office/drawing/2016/SVG/main" r:embed="rId1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42" name="Freeform 19"/>
          <p:cNvSpPr/>
          <p:nvPr/>
        </p:nvSpPr>
        <p:spPr>
          <a:xfrm>
            <a:off x="-1977120" y="4470840"/>
            <a:ext cx="4285440" cy="4114080"/>
          </a:xfrm>
          <a:custGeom>
            <a:avLst/>
            <a:gdLst>
              <a:gd name="textAreaLeft" fmla="*/ 0 w 4285440"/>
              <a:gd name="textAreaRight" fmla="*/ 4286160 w 4285440"/>
              <a:gd name="textAreaTop" fmla="*/ 0 h 4114080"/>
              <a:gd name="textAreaBottom" fmla="*/ 4114800 h 4114080"/>
            </a:gdLst>
            <a:ahLst/>
            <a:cxnLst/>
            <a:rect l="textAreaLeft" t="textAreaTop" r="textAreaRight" b="textAreaBottom"/>
            <a:pathLst>
              <a:path w="4286250" h="4114800">
                <a:moveTo>
                  <a:pt x="0" y="0"/>
                </a:moveTo>
                <a:lnTo>
                  <a:pt x="4286250" y="0"/>
                </a:lnTo>
                <a:lnTo>
                  <a:pt x="4286250" y="4114800"/>
                </a:lnTo>
                <a:lnTo>
                  <a:pt x="0" y="4114800"/>
                </a:lnTo>
                <a:lnTo>
                  <a:pt x="0" y="0"/>
                </a:lnTo>
                <a:close/>
              </a:path>
            </a:pathLst>
          </a:custGeom>
          <a:blipFill rotWithShape="0">
            <a:blip r:embed="rId13">
              <a:extLst>
                <a:ext uri="{96DAC541-7B7A-43D3-8B79-37D633B846F1}">
                  <asvg:svgBlip xmlns:asvg="http://schemas.microsoft.com/office/drawing/2016/SVG/main" r:embed="rId1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43" name="TextBox 9"/>
          <p:cNvSpPr/>
          <p:nvPr/>
        </p:nvSpPr>
        <p:spPr>
          <a:xfrm>
            <a:off x="549360" y="825120"/>
            <a:ext cx="17204760" cy="95328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pPr>
            <a:r>
              <a:rPr b="1" lang="en-IN" sz="2800" strike="noStrike" u="none">
                <a:solidFill>
                  <a:srgbClr val="000000"/>
                </a:solidFill>
                <a:effectLst/>
                <a:uFillTx/>
                <a:latin typeface="Arial"/>
              </a:rPr>
              <a:t>Purpose: </a:t>
            </a:r>
            <a:r>
              <a:rPr b="0" lang="en-IN" sz="2800" strike="noStrike" u="none">
                <a:solidFill>
                  <a:srgbClr val="000000"/>
                </a:solidFill>
                <a:effectLst/>
                <a:uFillTx/>
                <a:latin typeface="Arial"/>
              </a:rPr>
              <a:t>To categorize and quantify call outcomes, helping visualize how candidates responded to outreach efforts and what proportion moved through various engagement stages.</a:t>
            </a:r>
            <a:endParaRPr b="0" lang="en-IN" sz="2800" strike="noStrike" u="none">
              <a:solidFill>
                <a:srgbClr val="000000"/>
              </a:solidFill>
              <a:effectLst/>
              <a:uFillTx/>
              <a:latin typeface="Arial"/>
            </a:endParaRPr>
          </a:p>
        </p:txBody>
      </p:sp>
      <p:sp>
        <p:nvSpPr>
          <p:cNvPr id="244" name="TextBox 11"/>
          <p:cNvSpPr/>
          <p:nvPr/>
        </p:nvSpPr>
        <p:spPr>
          <a:xfrm>
            <a:off x="556560" y="2007000"/>
            <a:ext cx="17204760" cy="2892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i="1" lang="en-IN" sz="2400" strike="noStrike" u="none">
                <a:solidFill>
                  <a:schemeClr val="dk1"/>
                </a:solidFill>
                <a:effectLst/>
                <a:uFillTx/>
                <a:latin typeface="Arial"/>
              </a:rPr>
              <a:t>Insights from the above graphs</a:t>
            </a:r>
            <a:endParaRPr b="0" lang="en-IN" sz="2400" strike="noStrike" u="none">
              <a:solidFill>
                <a:srgbClr val="000000"/>
              </a:solidFill>
              <a:effectLst/>
              <a:uFillTx/>
              <a:latin typeface="Arial"/>
            </a:endParaRPr>
          </a:p>
          <a:p>
            <a:pPr algn="just" defTabSz="914400">
              <a:lnSpc>
                <a:spcPct val="100000"/>
              </a:lnSpc>
            </a:pPr>
            <a:r>
              <a:rPr b="1" lang="en-IN" sz="2800" strike="noStrike" u="none">
                <a:solidFill>
                  <a:schemeClr val="dk1"/>
                </a:solidFill>
                <a:effectLst/>
                <a:uFillTx/>
                <a:latin typeface="Calibri"/>
              </a:rPr>
              <a:t>1. Majority Not Connected: </a:t>
            </a:r>
            <a:r>
              <a:rPr b="0" lang="en-IN" sz="2800" strike="noStrike" u="none">
                <a:solidFill>
                  <a:schemeClr val="dk1"/>
                </a:solidFill>
                <a:effectLst/>
                <a:uFillTx/>
                <a:latin typeface="Calibri"/>
              </a:rPr>
              <a:t>The largest segment (23K, 64.03%) indicates most calls were “Not connected,” highlighting a significant challenge in reaching candidates and an area needing focused improvement.</a:t>
            </a:r>
            <a:endParaRPr b="0" lang="en-IN" sz="2800" strike="noStrike" u="none">
              <a:solidFill>
                <a:srgbClr val="000000"/>
              </a:solidFill>
              <a:effectLst/>
              <a:uFillTx/>
              <a:latin typeface="Arial"/>
            </a:endParaRPr>
          </a:p>
          <a:p>
            <a:pPr algn="just" defTabSz="914400">
              <a:lnSpc>
                <a:spcPct val="100000"/>
              </a:lnSpc>
            </a:pPr>
            <a:r>
              <a:rPr b="1" lang="en-IN" sz="2800" strike="noStrike" u="none">
                <a:solidFill>
                  <a:schemeClr val="dk1"/>
                </a:solidFill>
                <a:effectLst/>
                <a:uFillTx/>
                <a:latin typeface="Calibri"/>
              </a:rPr>
              <a:t>2. Engaged Outcomes: </a:t>
            </a:r>
            <a:r>
              <a:rPr b="0" lang="en-IN" sz="2800" strike="noStrike" u="none">
                <a:solidFill>
                  <a:schemeClr val="dk1"/>
                </a:solidFill>
                <a:effectLst/>
                <a:uFillTx/>
                <a:latin typeface="Calibri"/>
              </a:rPr>
              <a:t>Other notable segments include “Will Submit the docx” (4K, 10.93%), “Wrong number” (2K, 6.26%), “Disconnected” (2K, 4.33%), and “Completed application,” showing that while engagement is achieved with a subset, issues like outdated contacts and candidate drop-off remain substantial barriers.</a:t>
            </a:r>
            <a:endParaRPr b="0" lang="en-IN" sz="2800" strike="noStrike" u="none">
              <a:solidFill>
                <a:srgbClr val="000000"/>
              </a:solidFill>
              <a:effectLst/>
              <a:uFillTx/>
              <a:latin typeface="Arial"/>
            </a:endParaRPr>
          </a:p>
          <a:p>
            <a:pPr defTabSz="914400">
              <a:lnSpc>
                <a:spcPct val="100000"/>
              </a:lnSpc>
            </a:pPr>
            <a:endParaRPr b="0" lang="en-IN" sz="1800" strike="noStrike" u="none">
              <a:solidFill>
                <a:srgbClr val="000000"/>
              </a:solidFill>
              <a:effectLst/>
              <a:uFillTx/>
              <a:latin typeface="Arial"/>
            </a:endParaRPr>
          </a:p>
        </p:txBody>
      </p:sp>
      <p:pic>
        <p:nvPicPr>
          <p:cNvPr id="245" name="Picture 19" descr=""/>
          <p:cNvPicPr/>
          <p:nvPr/>
        </p:nvPicPr>
        <p:blipFill>
          <a:blip r:embed="rId15"/>
          <a:stretch/>
        </p:blipFill>
        <p:spPr>
          <a:xfrm>
            <a:off x="4490280" y="5377680"/>
            <a:ext cx="9594360" cy="3558600"/>
          </a:xfrm>
          <a:prstGeom prst="rect">
            <a:avLst/>
          </a:prstGeom>
          <a:noFill/>
          <a:ln w="0">
            <a:noFill/>
          </a:ln>
        </p:spPr>
      </p:pic>
      <p:sp>
        <p:nvSpPr>
          <p:cNvPr id="246" name="TextBox 20"/>
          <p:cNvSpPr/>
          <p:nvPr/>
        </p:nvSpPr>
        <p:spPr>
          <a:xfrm>
            <a:off x="8283600" y="8952840"/>
            <a:ext cx="3885480" cy="4608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400" strike="noStrike" u="none">
                <a:solidFill>
                  <a:schemeClr val="dk1"/>
                </a:solidFill>
                <a:effectLst/>
                <a:uFillTx/>
                <a:latin typeface="Calibri"/>
              </a:rPr>
              <a:t>  Calls in a year </a:t>
            </a:r>
            <a:endParaRPr b="0" lang="en-IN" sz="2400" strike="noStrike" u="none">
              <a:solidFill>
                <a:srgbClr val="000000"/>
              </a:solidFill>
              <a:effectLst/>
              <a:uFillTx/>
              <a:latin typeface="Arial"/>
            </a:endParaRPr>
          </a:p>
        </p:txBody>
      </p:sp>
      <p:sp>
        <p:nvSpPr>
          <p:cNvPr id="247" name="TextBox 22"/>
          <p:cNvSpPr/>
          <p:nvPr/>
        </p:nvSpPr>
        <p:spPr>
          <a:xfrm>
            <a:off x="8686800" y="4944240"/>
            <a:ext cx="12129120" cy="3686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effectLst/>
                <a:uFillTx/>
                <a:latin typeface="Calibri"/>
              </a:rPr>
              <a:t>Third graph</a:t>
            </a:r>
            <a:endParaRPr b="0" lang="en-IN" sz="1800" strike="noStrike" u="none">
              <a:solidFill>
                <a:srgbClr val="000000"/>
              </a:solidFill>
              <a:effectLst/>
              <a:uFillTx/>
              <a:latin typeface="Arial"/>
            </a:endParaRPr>
          </a:p>
        </p:txBody>
      </p:sp>
      <p:cxnSp>
        <p:nvCxnSpPr>
          <p:cNvPr id="248" name="Straight Connector 23"/>
          <p:cNvCxnSpPr/>
          <p:nvPr/>
        </p:nvCxnSpPr>
        <p:spPr>
          <a:xfrm>
            <a:off x="-7920" y="4723920"/>
            <a:ext cx="18269640" cy="10080"/>
          </a:xfrm>
          <a:prstGeom prst="straightConnector1">
            <a:avLst/>
          </a:prstGeom>
          <a:ln w="0">
            <a:solidFill>
              <a:srgbClr val="4a7ebb"/>
            </a:solidFill>
          </a:ln>
        </p:spPr>
      </p:cxnSp>
      <p:sp>
        <p:nvSpPr>
          <p:cNvPr id="249" name="Freeform 18"/>
          <p:cNvSpPr/>
          <p:nvPr/>
        </p:nvSpPr>
        <p:spPr>
          <a:xfrm>
            <a:off x="6912000" y="190080"/>
            <a:ext cx="3996360" cy="598680"/>
          </a:xfrm>
          <a:custGeom>
            <a:avLst/>
            <a:gdLst>
              <a:gd name="textAreaLeft" fmla="*/ 0 w 3996360"/>
              <a:gd name="textAreaRight" fmla="*/ 3997080 w 3996360"/>
              <a:gd name="textAreaTop" fmla="*/ 0 h 598680"/>
              <a:gd name="textAreaBottom" fmla="*/ 599400 h 598680"/>
            </a:gdLst>
            <a:ahLst/>
            <a:cxnLst/>
            <a:rect l="textAreaLeft" t="textAreaTop" r="textAreaRight" b="textAreaBottom"/>
            <a:pathLst>
              <a:path w="3996900" h="599535">
                <a:moveTo>
                  <a:pt x="0" y="0"/>
                </a:moveTo>
                <a:lnTo>
                  <a:pt x="3996900" y="0"/>
                </a:lnTo>
                <a:lnTo>
                  <a:pt x="3996900" y="599535"/>
                </a:lnTo>
                <a:lnTo>
                  <a:pt x="0" y="599535"/>
                </a:lnTo>
                <a:lnTo>
                  <a:pt x="0" y="0"/>
                </a:lnTo>
                <a:close/>
              </a:path>
            </a:pathLst>
          </a:custGeom>
          <a:blipFill rotWithShape="0">
            <a:blip r:embed="rId16"/>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Tree>
  </p:cSld>
  <p:transition spd="slow">
    <p:fade/>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cfef1"/>
        </a:solidFill>
      </p:bgPr>
    </p:bg>
    <p:spTree>
      <p:nvGrpSpPr>
        <p:cNvPr id="1" name=""/>
        <p:cNvGrpSpPr/>
        <p:nvPr/>
      </p:nvGrpSpPr>
      <p:grpSpPr>
        <a:xfrm>
          <a:off x="0" y="0"/>
          <a:ext cx="0" cy="0"/>
          <a:chOff x="0" y="0"/>
          <a:chExt cx="0" cy="0"/>
        </a:xfrm>
      </p:grpSpPr>
      <p:grpSp>
        <p:nvGrpSpPr>
          <p:cNvPr id="250" name="Group 2"/>
          <p:cNvGrpSpPr/>
          <p:nvPr/>
        </p:nvGrpSpPr>
        <p:grpSpPr>
          <a:xfrm>
            <a:off x="-1256400" y="-65160"/>
            <a:ext cx="20800080" cy="10416960"/>
            <a:chOff x="-1256400" y="-65160"/>
            <a:chExt cx="20800080" cy="10416960"/>
          </a:xfrm>
        </p:grpSpPr>
        <p:sp>
          <p:nvSpPr>
            <p:cNvPr id="251" name="Freeform 3"/>
            <p:cNvSpPr/>
            <p:nvPr/>
          </p:nvSpPr>
          <p:spPr>
            <a:xfrm>
              <a:off x="-1256400" y="-65160"/>
              <a:ext cx="10416960" cy="10416960"/>
            </a:xfrm>
            <a:custGeom>
              <a:avLst/>
              <a:gdLst>
                <a:gd name="textAreaLeft" fmla="*/ 0 w 10416960"/>
                <a:gd name="textAreaRight" fmla="*/ 10417680 w 10416960"/>
                <a:gd name="textAreaTop" fmla="*/ 0 h 10416960"/>
                <a:gd name="textAreaBottom" fmla="*/ 10417680 h 10416960"/>
              </a:gdLst>
              <a:ahLst/>
              <a:cxnLst/>
              <a:rect l="textAreaLeft" t="textAreaTop" r="textAreaRight" b="textAreaBottom"/>
              <a:pathLst>
                <a:path w="13890143" h="13890143">
                  <a:moveTo>
                    <a:pt x="0" y="0"/>
                  </a:moveTo>
                  <a:lnTo>
                    <a:pt x="13890143" y="0"/>
                  </a:lnTo>
                  <a:lnTo>
                    <a:pt x="13890143" y="13890143"/>
                  </a:lnTo>
                  <a:lnTo>
                    <a:pt x="0" y="13890143"/>
                  </a:lnTo>
                  <a:lnTo>
                    <a:pt x="0" y="0"/>
                  </a:lnTo>
                  <a:close/>
                </a:path>
              </a:pathLst>
            </a:custGeom>
            <a:blipFill rotWithShape="0">
              <a:blip r:embed="rId1">
                <a:extLst>
                  <a:ext uri="{96DAC541-7B7A-43D3-8B79-37D633B846F1}">
                    <asvg:svgBlip xmlns:asvg="http://schemas.microsoft.com/office/drawing/2016/SVG/main" r:embed="rId2"/>
                  </a:ext>
                </a:extLst>
                <a:alphaModFix amt="2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52" name="Freeform 4"/>
            <p:cNvSpPr/>
            <p:nvPr/>
          </p:nvSpPr>
          <p:spPr>
            <a:xfrm>
              <a:off x="9126720" y="-65160"/>
              <a:ext cx="10416960" cy="10416960"/>
            </a:xfrm>
            <a:custGeom>
              <a:avLst/>
              <a:gdLst>
                <a:gd name="textAreaLeft" fmla="*/ 0 w 10416960"/>
                <a:gd name="textAreaRight" fmla="*/ 10417680 w 10416960"/>
                <a:gd name="textAreaTop" fmla="*/ 0 h 10416960"/>
                <a:gd name="textAreaBottom" fmla="*/ 10417680 h 10416960"/>
              </a:gdLst>
              <a:ahLst/>
              <a:cxnLst/>
              <a:rect l="textAreaLeft" t="textAreaTop" r="textAreaRight" b="textAreaBottom"/>
              <a:pathLst>
                <a:path w="13890143" h="13890143">
                  <a:moveTo>
                    <a:pt x="0" y="0"/>
                  </a:moveTo>
                  <a:lnTo>
                    <a:pt x="13890143" y="0"/>
                  </a:lnTo>
                  <a:lnTo>
                    <a:pt x="13890143" y="13890143"/>
                  </a:lnTo>
                  <a:lnTo>
                    <a:pt x="0" y="13890143"/>
                  </a:lnTo>
                  <a:lnTo>
                    <a:pt x="0" y="0"/>
                  </a:lnTo>
                  <a:close/>
                </a:path>
              </a:pathLst>
            </a:custGeom>
            <a:blipFill rotWithShape="0">
              <a:blip r:embed="rId3">
                <a:extLst>
                  <a:ext uri="{96DAC541-7B7A-43D3-8B79-37D633B846F1}">
                    <asvg:svgBlip xmlns:asvg="http://schemas.microsoft.com/office/drawing/2016/SVG/main" r:embed="rId4"/>
                  </a:ext>
                </a:extLst>
                <a:alphaModFix amt="2000"/>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grpSp>
      <p:grpSp>
        <p:nvGrpSpPr>
          <p:cNvPr id="253" name="Group 6"/>
          <p:cNvGrpSpPr/>
          <p:nvPr/>
        </p:nvGrpSpPr>
        <p:grpSpPr>
          <a:xfrm>
            <a:off x="-2088000" y="8306280"/>
            <a:ext cx="23031720" cy="4934520"/>
            <a:chOff x="-2088000" y="8306280"/>
            <a:chExt cx="23031720" cy="4934520"/>
          </a:xfrm>
        </p:grpSpPr>
        <p:sp>
          <p:nvSpPr>
            <p:cNvPr id="254" name="Freeform 7"/>
            <p:cNvSpPr/>
            <p:nvPr/>
          </p:nvSpPr>
          <p:spPr>
            <a:xfrm>
              <a:off x="-2088000" y="9925560"/>
              <a:ext cx="23031720" cy="3315240"/>
            </a:xfrm>
            <a:custGeom>
              <a:avLst/>
              <a:gdLst>
                <a:gd name="textAreaLeft" fmla="*/ 0 w 23031720"/>
                <a:gd name="textAreaRight" fmla="*/ 23032440 w 23031720"/>
                <a:gd name="textAreaTop" fmla="*/ 0 h 3315240"/>
                <a:gd name="textAreaBottom" fmla="*/ 3315960 h 3315240"/>
              </a:gdLst>
              <a:ahLst/>
              <a:cxnLst/>
              <a:rect l="textAreaLeft" t="textAreaTop" r="textAreaRight" b="textAreaBottom"/>
              <a:pathLst>
                <a:path w="812800" h="117011">
                  <a:moveTo>
                    <a:pt x="0" y="0"/>
                  </a:moveTo>
                  <a:lnTo>
                    <a:pt x="812800" y="0"/>
                  </a:lnTo>
                  <a:lnTo>
                    <a:pt x="812800" y="117011"/>
                  </a:lnTo>
                  <a:lnTo>
                    <a:pt x="0" y="117011"/>
                  </a:lnTo>
                  <a:close/>
                </a:path>
              </a:pathLst>
            </a:custGeom>
            <a:solidFill>
              <a:srgbClr val="ffce2a"/>
            </a:solid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55" name="TextBox 8"/>
            <p:cNvSpPr/>
            <p:nvPr/>
          </p:nvSpPr>
          <p:spPr>
            <a:xfrm>
              <a:off x="-2088000" y="8306280"/>
              <a:ext cx="23031720" cy="49345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3498"/>
                </a:lnSpc>
              </a:pPr>
              <a:endParaRPr b="0" lang="en-US" sz="1800" strike="noStrike" u="none">
                <a:solidFill>
                  <a:schemeClr val="dk1"/>
                </a:solidFill>
                <a:effectLst/>
                <a:uFillTx/>
                <a:latin typeface="Calibri"/>
              </a:endParaRPr>
            </a:p>
          </p:txBody>
        </p:sp>
      </p:grpSp>
      <p:sp>
        <p:nvSpPr>
          <p:cNvPr id="256" name="Freeform 14"/>
          <p:cNvSpPr/>
          <p:nvPr/>
        </p:nvSpPr>
        <p:spPr>
          <a:xfrm flipH="1" flipV="1" rot="19117800">
            <a:off x="17734320" y="-131760"/>
            <a:ext cx="3616200" cy="3832560"/>
          </a:xfrm>
          <a:custGeom>
            <a:avLst/>
            <a:gdLst>
              <a:gd name="textAreaLeft" fmla="*/ 360 w 3616200"/>
              <a:gd name="textAreaRight" fmla="*/ 3617280 w 3616200"/>
              <a:gd name="textAreaTop" fmla="*/ 360 h 3832560"/>
              <a:gd name="textAreaBottom" fmla="*/ 3833640 h 3832560"/>
            </a:gdLst>
            <a:ahLst/>
            <a:cxnLst/>
            <a:rect l="textAreaLeft" t="textAreaTop" r="textAreaRight" b="textAreaBottom"/>
            <a:pathLst>
              <a:path w="3617028" h="3833073">
                <a:moveTo>
                  <a:pt x="3617027" y="3833073"/>
                </a:moveTo>
                <a:lnTo>
                  <a:pt x="0" y="3833073"/>
                </a:lnTo>
                <a:lnTo>
                  <a:pt x="0" y="0"/>
                </a:lnTo>
                <a:lnTo>
                  <a:pt x="3617027" y="0"/>
                </a:lnTo>
                <a:lnTo>
                  <a:pt x="3617027" y="3833073"/>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57" name="Freeform 15"/>
          <p:cNvSpPr/>
          <p:nvPr/>
        </p:nvSpPr>
        <p:spPr>
          <a:xfrm rot="373200">
            <a:off x="16806240" y="4055760"/>
            <a:ext cx="2962080" cy="666000"/>
          </a:xfrm>
          <a:custGeom>
            <a:avLst/>
            <a:gdLst>
              <a:gd name="textAreaLeft" fmla="*/ 0 w 2962080"/>
              <a:gd name="textAreaRight" fmla="*/ 2962800 w 2962080"/>
              <a:gd name="textAreaTop" fmla="*/ 0 h 666000"/>
              <a:gd name="textAreaBottom" fmla="*/ 666720 h 666000"/>
            </a:gdLst>
            <a:ahLst/>
            <a:cxnLst/>
            <a:rect l="textAreaLeft" t="textAreaTop" r="textAreaRight" b="textAreaBottom"/>
            <a:pathLst>
              <a:path w="2962746" h="666618">
                <a:moveTo>
                  <a:pt x="0" y="0"/>
                </a:moveTo>
                <a:lnTo>
                  <a:pt x="2962746" y="0"/>
                </a:lnTo>
                <a:lnTo>
                  <a:pt x="2962746" y="666617"/>
                </a:lnTo>
                <a:lnTo>
                  <a:pt x="0" y="666617"/>
                </a:lnTo>
                <a:lnTo>
                  <a:pt x="0"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58" name="Freeform 16"/>
          <p:cNvSpPr/>
          <p:nvPr/>
        </p:nvSpPr>
        <p:spPr>
          <a:xfrm rot="21132600">
            <a:off x="6149520" y="6194520"/>
            <a:ext cx="2962080" cy="666000"/>
          </a:xfrm>
          <a:custGeom>
            <a:avLst/>
            <a:gdLst>
              <a:gd name="textAreaLeft" fmla="*/ 0 w 2962080"/>
              <a:gd name="textAreaRight" fmla="*/ 2962800 w 2962080"/>
              <a:gd name="textAreaTop" fmla="*/ 0 h 666000"/>
              <a:gd name="textAreaBottom" fmla="*/ 666720 h 666000"/>
            </a:gdLst>
            <a:ahLst/>
            <a:cxnLst/>
            <a:rect l="textAreaLeft" t="textAreaTop" r="textAreaRight" b="textAreaBottom"/>
            <a:pathLst>
              <a:path w="2962746" h="666618">
                <a:moveTo>
                  <a:pt x="0" y="0"/>
                </a:moveTo>
                <a:lnTo>
                  <a:pt x="2962746" y="0"/>
                </a:lnTo>
                <a:lnTo>
                  <a:pt x="2962746" y="666617"/>
                </a:lnTo>
                <a:lnTo>
                  <a:pt x="0" y="666617"/>
                </a:lnTo>
                <a:lnTo>
                  <a:pt x="0" y="0"/>
                </a:lnTo>
                <a:close/>
              </a:path>
            </a:pathLst>
          </a:custGeom>
          <a:blipFill rotWithShape="0">
            <a:blip r:embed="rId9">
              <a:extLst>
                <a:ext uri="{96DAC541-7B7A-43D3-8B79-37D633B846F1}">
                  <asvg:svgBlip xmlns:asvg="http://schemas.microsoft.com/office/drawing/2016/SVG/main" r:embed="rId10"/>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59" name="Freeform 18"/>
          <p:cNvSpPr/>
          <p:nvPr/>
        </p:nvSpPr>
        <p:spPr>
          <a:xfrm rot="21430200">
            <a:off x="715680" y="5888520"/>
            <a:ext cx="623880" cy="623880"/>
          </a:xfrm>
          <a:custGeom>
            <a:avLst/>
            <a:gdLst>
              <a:gd name="textAreaLeft" fmla="*/ 0 w 623880"/>
              <a:gd name="textAreaRight" fmla="*/ 624600 w 623880"/>
              <a:gd name="textAreaTop" fmla="*/ 0 h 623880"/>
              <a:gd name="textAreaBottom" fmla="*/ 624600 h 623880"/>
            </a:gdLst>
            <a:ahLst/>
            <a:cxnLst/>
            <a:rect l="textAreaLeft" t="textAreaTop" r="textAreaRight" b="textAreaBottom"/>
            <a:pathLst>
              <a:path w="624626" h="624626">
                <a:moveTo>
                  <a:pt x="0" y="0"/>
                </a:moveTo>
                <a:lnTo>
                  <a:pt x="624626" y="0"/>
                </a:lnTo>
                <a:lnTo>
                  <a:pt x="624626" y="624626"/>
                </a:lnTo>
                <a:lnTo>
                  <a:pt x="0" y="624626"/>
                </a:lnTo>
                <a:lnTo>
                  <a:pt x="0" y="0"/>
                </a:lnTo>
                <a:close/>
              </a:path>
            </a:pathLst>
          </a:custGeom>
          <a:blipFill rotWithShape="0">
            <a:blip r:embed="rId11">
              <a:extLst>
                <a:ext uri="{96DAC541-7B7A-43D3-8B79-37D633B846F1}">
                  <asvg:svgBlip xmlns:asvg="http://schemas.microsoft.com/office/drawing/2016/SVG/main" r:embed="rId1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60" name="Freeform 19"/>
          <p:cNvSpPr/>
          <p:nvPr/>
        </p:nvSpPr>
        <p:spPr>
          <a:xfrm>
            <a:off x="15777360" y="3567960"/>
            <a:ext cx="4285440" cy="4114080"/>
          </a:xfrm>
          <a:custGeom>
            <a:avLst/>
            <a:gdLst>
              <a:gd name="textAreaLeft" fmla="*/ 0 w 4285440"/>
              <a:gd name="textAreaRight" fmla="*/ 4286160 w 4285440"/>
              <a:gd name="textAreaTop" fmla="*/ 0 h 4114080"/>
              <a:gd name="textAreaBottom" fmla="*/ 4114800 h 4114080"/>
            </a:gdLst>
            <a:ahLst/>
            <a:cxnLst/>
            <a:rect l="textAreaLeft" t="textAreaTop" r="textAreaRight" b="textAreaBottom"/>
            <a:pathLst>
              <a:path w="4286250" h="4114800">
                <a:moveTo>
                  <a:pt x="0" y="0"/>
                </a:moveTo>
                <a:lnTo>
                  <a:pt x="4286250" y="0"/>
                </a:lnTo>
                <a:lnTo>
                  <a:pt x="4286250" y="4114800"/>
                </a:lnTo>
                <a:lnTo>
                  <a:pt x="0" y="4114800"/>
                </a:lnTo>
                <a:lnTo>
                  <a:pt x="0" y="0"/>
                </a:lnTo>
                <a:close/>
              </a:path>
            </a:pathLst>
          </a:custGeom>
          <a:blipFill rotWithShape="0">
            <a:blip r:embed="rId13">
              <a:extLst>
                <a:ext uri="{96DAC541-7B7A-43D3-8B79-37D633B846F1}">
                  <asvg:svgBlip xmlns:asvg="http://schemas.microsoft.com/office/drawing/2016/SVG/main" r:embed="rId14"/>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
        <p:nvSpPr>
          <p:cNvPr id="261" name="TextBox 8"/>
          <p:cNvSpPr/>
          <p:nvPr/>
        </p:nvSpPr>
        <p:spPr>
          <a:xfrm>
            <a:off x="539640" y="215640"/>
            <a:ext cx="15965640" cy="520056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pPr>
            <a:r>
              <a:rPr b="1" lang="en-IN" sz="2800" strike="noStrike" u="none">
                <a:solidFill>
                  <a:srgbClr val="000000"/>
                </a:solidFill>
                <a:effectLst/>
                <a:uFillTx/>
                <a:latin typeface="Arial"/>
              </a:rPr>
              <a:t>Purpose: </a:t>
            </a:r>
            <a:r>
              <a:rPr b="0" lang="en-IN" sz="2800" strike="noStrike" u="none">
                <a:solidFill>
                  <a:srgbClr val="000000"/>
                </a:solidFill>
                <a:effectLst/>
                <a:uFillTx/>
                <a:latin typeface="Arial"/>
              </a:rPr>
              <a:t>This visualization displays the sum of total outreach calls made, broken down by year, quarter, month, and day. Its main purpose is to reveal time-based patterns and trends in outreach activity, allowing stakeholders to understand the volume and timing of recruitment campaigns, detect seasonality, and track shifts in engagement efforts throughout the analyzed period.</a:t>
            </a:r>
            <a:endParaRPr b="0" lang="en-IN" sz="2800" strike="noStrike" u="none">
              <a:solidFill>
                <a:srgbClr val="000000"/>
              </a:solidFill>
              <a:effectLst/>
              <a:uFillTx/>
              <a:latin typeface="Arial"/>
            </a:endParaRPr>
          </a:p>
          <a:p>
            <a:pPr algn="just" defTabSz="914400">
              <a:lnSpc>
                <a:spcPct val="100000"/>
              </a:lnSpc>
            </a:pPr>
            <a:endParaRPr b="0" lang="en-IN" sz="2800" strike="noStrike" u="none">
              <a:solidFill>
                <a:srgbClr val="000000"/>
              </a:solidFill>
              <a:effectLst/>
              <a:uFillTx/>
              <a:latin typeface="Arial"/>
            </a:endParaRPr>
          </a:p>
          <a:p>
            <a:pPr algn="just" defTabSz="914400">
              <a:lnSpc>
                <a:spcPct val="100000"/>
              </a:lnSpc>
            </a:pPr>
            <a:r>
              <a:rPr b="1" i="1" lang="en-IN" sz="2400" strike="noStrike" u="none">
                <a:solidFill>
                  <a:srgbClr val="000000"/>
                </a:solidFill>
                <a:effectLst/>
                <a:uFillTx/>
                <a:latin typeface="Arial"/>
              </a:rPr>
              <a:t>Insights from the above graphs </a:t>
            </a:r>
            <a:endParaRPr b="0" lang="en-IN" sz="2400" strike="noStrike" u="none">
              <a:solidFill>
                <a:srgbClr val="000000"/>
              </a:solidFill>
              <a:effectLst/>
              <a:uFillTx/>
              <a:latin typeface="Arial"/>
            </a:endParaRPr>
          </a:p>
          <a:p>
            <a:pPr algn="just" defTabSz="914400">
              <a:lnSpc>
                <a:spcPct val="100000"/>
              </a:lnSpc>
            </a:pPr>
            <a:r>
              <a:rPr b="1" lang="en-IN" sz="2800" strike="noStrike" u="none">
                <a:solidFill>
                  <a:srgbClr val="000000"/>
                </a:solidFill>
                <a:effectLst/>
                <a:uFillTx/>
                <a:latin typeface="Calibri"/>
              </a:rPr>
              <a:t>1. Campaign Peaks and Seasonality: </a:t>
            </a:r>
            <a:r>
              <a:rPr b="0" lang="en-IN" sz="2800" strike="noStrike" u="none">
                <a:solidFill>
                  <a:srgbClr val="000000"/>
                </a:solidFill>
                <a:effectLst/>
                <a:uFillTx/>
                <a:latin typeface="Arial"/>
              </a:rPr>
              <a:t>The chart shows pronounced peaks at certain periods, suggesting intensive outreach campaigns are clustered in specific months or quarters. These spikes likely correspond to major recruitment drives or enrolment cycles.</a:t>
            </a:r>
            <a:endParaRPr b="0" lang="en-IN" sz="2800" strike="noStrike" u="none">
              <a:solidFill>
                <a:srgbClr val="000000"/>
              </a:solidFill>
              <a:effectLst/>
              <a:uFillTx/>
              <a:latin typeface="Arial"/>
            </a:endParaRPr>
          </a:p>
          <a:p>
            <a:pPr algn="just" defTabSz="914400">
              <a:lnSpc>
                <a:spcPct val="100000"/>
              </a:lnSpc>
            </a:pPr>
            <a:r>
              <a:rPr b="1" lang="en-IN" sz="2800" strike="noStrike" u="none">
                <a:solidFill>
                  <a:srgbClr val="000000"/>
                </a:solidFill>
                <a:effectLst/>
                <a:uFillTx/>
                <a:latin typeface="Calibri"/>
              </a:rPr>
              <a:t>2. Lulls and Opportunities: </a:t>
            </a:r>
            <a:r>
              <a:rPr b="0" lang="en-IN" sz="2800" strike="noStrike" u="none">
                <a:solidFill>
                  <a:srgbClr val="000000"/>
                </a:solidFill>
                <a:effectLst/>
                <a:uFillTx/>
                <a:latin typeface="Arial"/>
              </a:rPr>
              <a:t>There are extended periods with very low or plateaued call volumes, indicating potential lulls, pauses, or missed opportunities in outreach. Addressing these quiet phases with steady outreach could improve candidate pipeline consistency and overall yield.</a:t>
            </a:r>
            <a:endParaRPr b="0" lang="en-IN" sz="2800" strike="noStrike" u="none">
              <a:solidFill>
                <a:srgbClr val="000000"/>
              </a:solidFill>
              <a:effectLst/>
              <a:uFillTx/>
              <a:latin typeface="Arial"/>
            </a:endParaRPr>
          </a:p>
        </p:txBody>
      </p:sp>
      <p:pic>
        <p:nvPicPr>
          <p:cNvPr id="262" name="Picture 10" descr=""/>
          <p:cNvPicPr/>
          <p:nvPr/>
        </p:nvPicPr>
        <p:blipFill>
          <a:blip r:embed="rId15"/>
          <a:stretch/>
        </p:blipFill>
        <p:spPr>
          <a:xfrm>
            <a:off x="3594600" y="5873760"/>
            <a:ext cx="11062800" cy="3554640"/>
          </a:xfrm>
          <a:prstGeom prst="rect">
            <a:avLst/>
          </a:prstGeom>
          <a:noFill/>
          <a:ln w="0">
            <a:noFill/>
          </a:ln>
        </p:spPr>
      </p:pic>
      <p:sp>
        <p:nvSpPr>
          <p:cNvPr id="263" name="TextBox 11"/>
          <p:cNvSpPr/>
          <p:nvPr/>
        </p:nvSpPr>
        <p:spPr>
          <a:xfrm>
            <a:off x="6118200" y="9383040"/>
            <a:ext cx="4641120" cy="4608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400" strike="noStrike" u="none">
                <a:solidFill>
                  <a:schemeClr val="dk1"/>
                </a:solidFill>
                <a:effectLst/>
                <a:uFillTx/>
                <a:latin typeface="Calibri"/>
              </a:rPr>
              <a:t>                         Count of total calls </a:t>
            </a:r>
            <a:endParaRPr b="0" lang="en-IN" sz="2400" strike="noStrike" u="none">
              <a:solidFill>
                <a:srgbClr val="000000"/>
              </a:solidFill>
              <a:effectLst/>
              <a:uFillTx/>
              <a:latin typeface="Arial"/>
            </a:endParaRPr>
          </a:p>
        </p:txBody>
      </p:sp>
      <p:cxnSp>
        <p:nvCxnSpPr>
          <p:cNvPr id="264" name="Straight Connector 12"/>
          <p:cNvCxnSpPr/>
          <p:nvPr/>
        </p:nvCxnSpPr>
        <p:spPr>
          <a:xfrm>
            <a:off x="18360" y="5542920"/>
            <a:ext cx="17203320" cy="36360"/>
          </a:xfrm>
          <a:prstGeom prst="straightConnector1">
            <a:avLst/>
          </a:prstGeom>
          <a:ln w="0">
            <a:solidFill>
              <a:srgbClr val="4a7ebb"/>
            </a:solidFill>
          </a:ln>
        </p:spPr>
      </p:cxnSp>
      <p:sp>
        <p:nvSpPr>
          <p:cNvPr id="265" name="TextBox 19"/>
          <p:cNvSpPr/>
          <p:nvPr/>
        </p:nvSpPr>
        <p:spPr>
          <a:xfrm>
            <a:off x="8300160" y="5513400"/>
            <a:ext cx="4571280" cy="3686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effectLst/>
                <a:uFillTx/>
                <a:latin typeface="Calibri"/>
              </a:rPr>
              <a:t>Fourth graph</a:t>
            </a:r>
            <a:endParaRPr b="0" lang="en-IN" sz="1800" strike="noStrike" u="none">
              <a:solidFill>
                <a:srgbClr val="000000"/>
              </a:solidFill>
              <a:effectLst/>
              <a:uFillTx/>
              <a:latin typeface="Arial"/>
            </a:endParaRPr>
          </a:p>
        </p:txBody>
      </p:sp>
      <p:sp>
        <p:nvSpPr>
          <p:cNvPr id="266" name="Freeform 18"/>
          <p:cNvSpPr/>
          <p:nvPr/>
        </p:nvSpPr>
        <p:spPr>
          <a:xfrm>
            <a:off x="14658120" y="9428760"/>
            <a:ext cx="3629160" cy="506520"/>
          </a:xfrm>
          <a:custGeom>
            <a:avLst/>
            <a:gdLst>
              <a:gd name="textAreaLeft" fmla="*/ 0 w 3629160"/>
              <a:gd name="textAreaRight" fmla="*/ 3629880 w 3629160"/>
              <a:gd name="textAreaTop" fmla="*/ 0 h 506520"/>
              <a:gd name="textAreaBottom" fmla="*/ 507240 h 506520"/>
            </a:gdLst>
            <a:ahLst/>
            <a:cxnLst/>
            <a:rect l="textAreaLeft" t="textAreaTop" r="textAreaRight" b="textAreaBottom"/>
            <a:pathLst>
              <a:path w="3996900" h="599535">
                <a:moveTo>
                  <a:pt x="0" y="0"/>
                </a:moveTo>
                <a:lnTo>
                  <a:pt x="3996900" y="0"/>
                </a:lnTo>
                <a:lnTo>
                  <a:pt x="3996900" y="599535"/>
                </a:lnTo>
                <a:lnTo>
                  <a:pt x="0" y="599535"/>
                </a:lnTo>
                <a:lnTo>
                  <a:pt x="0" y="0"/>
                </a:lnTo>
                <a:close/>
              </a:path>
            </a:pathLst>
          </a:custGeom>
          <a:blipFill rotWithShape="0">
            <a:blip r:embed="rId16"/>
            <a:srcRect/>
            <a:stretch/>
          </a:blipFill>
          <a:ln w="0">
            <a:noFill/>
          </a:ln>
        </p:spPr>
        <p:style>
          <a:lnRef idx="0"/>
          <a:fillRef idx="0"/>
          <a:effectRef idx="0"/>
          <a:fontRef idx="minor"/>
        </p:style>
        <p:txBody>
          <a:bodyPr lIns="90000" rIns="90000" tIns="45000" bIns="45000" anchor="t">
            <a:noAutofit/>
          </a:bodyPr>
          <a:p>
            <a:pPr>
              <a:lnSpc>
                <a:spcPct val="100000"/>
              </a:lnSpc>
            </a:pPr>
            <a:endParaRPr b="0" lang="en-IN" sz="1800" strike="noStrike" u="none">
              <a:solidFill>
                <a:srgbClr val="000000"/>
              </a:solidFill>
              <a:effectLst/>
              <a:uFillTx/>
              <a:latin typeface="Arial"/>
            </a:endParaRPr>
          </a:p>
        </p:txBody>
      </p:sp>
    </p:spTree>
  </p:cSld>
  <p:transition spd="slow">
    <p:fade/>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310</TotalTime>
  <Application>LibreOffice/25.2.5.2$Windows_X86_64 LibreOffice_project/03d19516eb2e1dd5d4ccd751a0d6f35f35e08022</Application>
  <AppVersion>15.0000</AppVersion>
  <Words>1499</Words>
  <Paragraphs>113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DAGzQHe9PTI</dc:identifier>
  <dc:language>en-IN</dc:language>
  <cp:lastModifiedBy/>
  <dcterms:modified xsi:type="dcterms:W3CDTF">2025-09-22T17:51:17Z</dcterms:modified>
  <cp:revision>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Custom</vt:lpwstr>
  </property>
  <property fmtid="{D5CDD505-2E9C-101B-9397-08002B2CF9AE}" pid="4" name="Slides">
    <vt:i4>15</vt:i4>
  </property>
</Properties>
</file>